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heme/theme2.xml" ContentType="application/vnd.openxmlformats-officedocument.theme+xml"/>
  <Override PartName="/ppt/tags/tag57.xml" ContentType="application/vnd.openxmlformats-officedocument.presentationml.tags+xml"/>
  <Override PartName="/ppt/notesSlides/notesSlide1.xml" ContentType="application/vnd.openxmlformats-officedocument.presentationml.notesSlide+xml"/>
  <Override PartName="/ppt/tags/tag58.xml" ContentType="application/vnd.openxmlformats-officedocument.presentationml.tags+xml"/>
  <Override PartName="/ppt/notesSlides/notesSlide2.xml" ContentType="application/vnd.openxmlformats-officedocument.presentationml.notesSlide+xml"/>
  <Override PartName="/ppt/tags/tag59.xml" ContentType="application/vnd.openxmlformats-officedocument.presentationml.tags+xml"/>
  <Override PartName="/ppt/notesSlides/notesSlide3.xml" ContentType="application/vnd.openxmlformats-officedocument.presentationml.notesSlide+xml"/>
  <Override PartName="/ppt/tags/tag60.xml" ContentType="application/vnd.openxmlformats-officedocument.presentationml.tags+xml"/>
  <Override PartName="/ppt/notesSlides/notesSlide4.xml" ContentType="application/vnd.openxmlformats-officedocument.presentationml.notesSlide+xml"/>
  <Override PartName="/ppt/tags/tag61.xml" ContentType="application/vnd.openxmlformats-officedocument.presentationml.tags+xml"/>
  <Override PartName="/ppt/notesSlides/notesSlide5.xml" ContentType="application/vnd.openxmlformats-officedocument.presentationml.notesSlide+xml"/>
  <Override PartName="/ppt/tags/tag62.xml" ContentType="application/vnd.openxmlformats-officedocument.presentationml.tags+xml"/>
  <Override PartName="/ppt/notesSlides/notesSlide6.xml" ContentType="application/vnd.openxmlformats-officedocument.presentationml.notesSlide+xml"/>
  <Override PartName="/ppt/tags/tag63.xml" ContentType="application/vnd.openxmlformats-officedocument.presentationml.tags+xml"/>
  <Override PartName="/ppt/notesSlides/notesSlide7.xml" ContentType="application/vnd.openxmlformats-officedocument.presentationml.notesSlide+xml"/>
  <Override PartName="/ppt/tags/tag64.xml" ContentType="application/vnd.openxmlformats-officedocument.presentationml.tags+xml"/>
  <Override PartName="/ppt/notesSlides/notesSlide8.xml" ContentType="application/vnd.openxmlformats-officedocument.presentationml.notesSlide+xml"/>
  <Override PartName="/ppt/tags/tag65.xml" ContentType="application/vnd.openxmlformats-officedocument.presentationml.tags+xml"/>
  <Override PartName="/ppt/notesSlides/notesSlide9.xml" ContentType="application/vnd.openxmlformats-officedocument.presentationml.notesSlide+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notesSlides/notesSlide11.xml" ContentType="application/vnd.openxmlformats-officedocument.presentationml.notesSlide+xml"/>
  <Override PartName="/ppt/tags/tag68.xml" ContentType="application/vnd.openxmlformats-officedocument.presentationml.tags+xml"/>
  <Override PartName="/ppt/notesSlides/notesSlide12.xml" ContentType="application/vnd.openxmlformats-officedocument.presentationml.notesSlide+xml"/>
  <Override PartName="/ppt/tags/tag69.xml" ContentType="application/vnd.openxmlformats-officedocument.presentationml.tags+xml"/>
  <Override PartName="/ppt/notesSlides/notesSlide13.xml" ContentType="application/vnd.openxmlformats-officedocument.presentationml.notesSlide+xml"/>
  <Override PartName="/ppt/tags/tag70.xml" ContentType="application/vnd.openxmlformats-officedocument.presentationml.tags+xml"/>
  <Override PartName="/ppt/notesSlides/notesSlide14.xml" ContentType="application/vnd.openxmlformats-officedocument.presentationml.notesSlide+xml"/>
  <Override PartName="/ppt/tags/tag71.xml" ContentType="application/vnd.openxmlformats-officedocument.presentationml.tags+xml"/>
  <Override PartName="/ppt/notesSlides/notesSlide15.xml" ContentType="application/vnd.openxmlformats-officedocument.presentationml.notesSlide+xml"/>
  <Override PartName="/ppt/tags/tag72.xml" ContentType="application/vnd.openxmlformats-officedocument.presentationml.tags+xml"/>
  <Override PartName="/ppt/notesSlides/notesSlide16.xml" ContentType="application/vnd.openxmlformats-officedocument.presentationml.notesSlide+xml"/>
  <Override PartName="/ppt/tags/tag73.xml" ContentType="application/vnd.openxmlformats-officedocument.presentationml.tags+xml"/>
  <Override PartName="/ppt/notesSlides/notesSlide17.xml" ContentType="application/vnd.openxmlformats-officedocument.presentationml.notesSlide+xml"/>
  <Override PartName="/ppt/tags/tag74.xml" ContentType="application/vnd.openxmlformats-officedocument.presentationml.tags+xml"/>
  <Override PartName="/ppt/notesSlides/notesSlide18.xml" ContentType="application/vnd.openxmlformats-officedocument.presentationml.notesSlide+xml"/>
  <Override PartName="/ppt/tags/tag75.xml" ContentType="application/vnd.openxmlformats-officedocument.presentationml.tags+xml"/>
  <Override PartName="/ppt/notesSlides/notesSlide19.xml" ContentType="application/vnd.openxmlformats-officedocument.presentationml.notesSlide+xml"/>
  <Override PartName="/ppt/tags/tag76.xml" ContentType="application/vnd.openxmlformats-officedocument.presentationml.tags+xml"/>
  <Override PartName="/ppt/notesSlides/notesSlide20.xml" ContentType="application/vnd.openxmlformats-officedocument.presentationml.notesSlide+xml"/>
  <Override PartName="/ppt/tags/tag77.xml" ContentType="application/vnd.openxmlformats-officedocument.presentationml.tags+xml"/>
  <Override PartName="/ppt/notesSlides/notesSlide21.xml" ContentType="application/vnd.openxmlformats-officedocument.presentationml.notesSlide+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notesSlides/notesSlide23.xml" ContentType="application/vnd.openxmlformats-officedocument.presentationml.notesSlide+xml"/>
  <Override PartName="/ppt/tags/tag80.xml" ContentType="application/vnd.openxmlformats-officedocument.presentationml.tags+xml"/>
  <Override PartName="/ppt/notesSlides/notesSlide24.xml" ContentType="application/vnd.openxmlformats-officedocument.presentationml.notesSlide+xml"/>
  <Override PartName="/ppt/tags/tag81.xml" ContentType="application/vnd.openxmlformats-officedocument.presentationml.tags+xml"/>
  <Override PartName="/ppt/notesSlides/notesSlide25.xml" ContentType="application/vnd.openxmlformats-officedocument.presentationml.notesSlide+xml"/>
  <Override PartName="/ppt/tags/tag82.xml" ContentType="application/vnd.openxmlformats-officedocument.presentationml.tags+xml"/>
  <Override PartName="/ppt/notesSlides/notesSlide26.xml" ContentType="application/vnd.openxmlformats-officedocument.presentationml.notesSlide+xml"/>
  <Override PartName="/ppt/tags/tag83.xml" ContentType="application/vnd.openxmlformats-officedocument.presentationml.tags+xml"/>
  <Override PartName="/ppt/notesSlides/notesSlide27.xml" ContentType="application/vnd.openxmlformats-officedocument.presentationml.notesSlide+xml"/>
  <Override PartName="/ppt/tags/tag84.xml" ContentType="application/vnd.openxmlformats-officedocument.presentationml.tags+xml"/>
  <Override PartName="/ppt/notesSlides/notesSlide28.xml" ContentType="application/vnd.openxmlformats-officedocument.presentationml.notesSlide+xml"/>
  <Override PartName="/ppt/tags/tag85.xml" ContentType="application/vnd.openxmlformats-officedocument.presentationml.tags+xml"/>
  <Override PartName="/ppt/notesSlides/notesSlide29.xml" ContentType="application/vnd.openxmlformats-officedocument.presentationml.notesSlide+xml"/>
  <Override PartName="/ppt/tags/tag86.xml" ContentType="application/vnd.openxmlformats-officedocument.presentationml.tags+xml"/>
  <Override PartName="/ppt/notesSlides/notesSlide30.xml" ContentType="application/vnd.openxmlformats-officedocument.presentationml.notesSlide+xml"/>
  <Override PartName="/ppt/tags/tag87.xml" ContentType="application/vnd.openxmlformats-officedocument.presentationml.tags+xml"/>
  <Override PartName="/ppt/notesSlides/notesSlide31.xml" ContentType="application/vnd.openxmlformats-officedocument.presentationml.notesSlide+xml"/>
  <Override PartName="/ppt/tags/tag88.xml" ContentType="application/vnd.openxmlformats-officedocument.presentationml.tags+xml"/>
  <Override PartName="/ppt/notesSlides/notesSlide32.xml" ContentType="application/vnd.openxmlformats-officedocument.presentationml.notesSlide+xml"/>
  <Override PartName="/ppt/tags/tag89.xml" ContentType="application/vnd.openxmlformats-officedocument.presentationml.tags+xml"/>
  <Override PartName="/ppt/notesSlides/notesSlide33.xml" ContentType="application/vnd.openxmlformats-officedocument.presentationml.notesSlide+xml"/>
  <Override PartName="/ppt/tags/tag90.xml" ContentType="application/vnd.openxmlformats-officedocument.presentationml.tags+xml"/>
  <Override PartName="/ppt/notesSlides/notesSlide34.xml" ContentType="application/vnd.openxmlformats-officedocument.presentationml.notesSlide+xml"/>
  <Override PartName="/ppt/tags/tag91.xml" ContentType="application/vnd.openxmlformats-officedocument.presentationml.tags+xml"/>
  <Override PartName="/ppt/notesSlides/notesSlide35.xml" ContentType="application/vnd.openxmlformats-officedocument.presentationml.notesSlide+xml"/>
  <Override PartName="/ppt/tags/tag92.xml" ContentType="application/vnd.openxmlformats-officedocument.presentationml.tags+xml"/>
  <Override PartName="/ppt/notesSlides/notesSlide36.xml" ContentType="application/vnd.openxmlformats-officedocument.presentationml.notesSlide+xml"/>
  <Override PartName="/ppt/tags/tag93.xml" ContentType="application/vnd.openxmlformats-officedocument.presentationml.tags+xml"/>
  <Override PartName="/ppt/notesSlides/notesSlide37.xml" ContentType="application/vnd.openxmlformats-officedocument.presentationml.notesSlide+xml"/>
  <Override PartName="/ppt/tags/tag94.xml" ContentType="application/vnd.openxmlformats-officedocument.presentationml.tags+xml"/>
  <Override PartName="/ppt/notesSlides/notesSlide38.xml" ContentType="application/vnd.openxmlformats-officedocument.presentationml.notesSlide+xml"/>
  <Override PartName="/ppt/tags/tag95.xml" ContentType="application/vnd.openxmlformats-officedocument.presentationml.tags+xml"/>
  <Override PartName="/ppt/notesSlides/notesSlide39.xml" ContentType="application/vnd.openxmlformats-officedocument.presentationml.notesSlide+xml"/>
  <Override PartName="/ppt/tags/tag96.xml" ContentType="application/vnd.openxmlformats-officedocument.presentationml.tags+xml"/>
  <Override PartName="/ppt/notesSlides/notesSlide40.xml" ContentType="application/vnd.openxmlformats-officedocument.presentationml.notesSlide+xml"/>
  <Override PartName="/ppt/tags/tag97.xml" ContentType="application/vnd.openxmlformats-officedocument.presentationml.tags+xml"/>
  <Override PartName="/ppt/notesSlides/notesSlide41.xml" ContentType="application/vnd.openxmlformats-officedocument.presentationml.notesSlide+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notesSlides/notesSlide43.xml" ContentType="application/vnd.openxmlformats-officedocument.presentationml.notesSlide+xml"/>
  <Override PartName="/ppt/tags/tag100.xml" ContentType="application/vnd.openxmlformats-officedocument.presentationml.tags+xml"/>
  <Override PartName="/ppt/notesSlides/notesSlide44.xml" ContentType="application/vnd.openxmlformats-officedocument.presentationml.notesSlide+xml"/>
  <Override PartName="/ppt/tags/tag101.xml" ContentType="application/vnd.openxmlformats-officedocument.presentationml.tags+xml"/>
  <Override PartName="/ppt/notesSlides/notesSlide45.xml" ContentType="application/vnd.openxmlformats-officedocument.presentationml.notesSlide+xml"/>
  <Override PartName="/ppt/tags/tag102.xml" ContentType="application/vnd.openxmlformats-officedocument.presentationml.tags+xml"/>
  <Override PartName="/ppt/notesSlides/notesSlide46.xml" ContentType="application/vnd.openxmlformats-officedocument.presentationml.notesSlide+xml"/>
  <Override PartName="/ppt/tags/tag103.xml" ContentType="application/vnd.openxmlformats-officedocument.presentationml.tags+xml"/>
  <Override PartName="/ppt/notesSlides/notesSlide47.xml" ContentType="application/vnd.openxmlformats-officedocument.presentationml.notesSlide+xml"/>
  <Override PartName="/ppt/tags/tag104.xml" ContentType="application/vnd.openxmlformats-officedocument.presentationml.tags+xml"/>
  <Override PartName="/ppt/notesSlides/notesSlide48.xml" ContentType="application/vnd.openxmlformats-officedocument.presentationml.notesSlide+xml"/>
  <Override PartName="/ppt/tags/tag105.xml" ContentType="application/vnd.openxmlformats-officedocument.presentationml.tags+xml"/>
  <Override PartName="/ppt/notesSlides/notesSlide49.xml" ContentType="application/vnd.openxmlformats-officedocument.presentationml.notesSlide+xml"/>
  <Override PartName="/ppt/tags/tag106.xml" ContentType="application/vnd.openxmlformats-officedocument.presentationml.tags+xml"/>
  <Override PartName="/ppt/notesSlides/notesSlide50.xml" ContentType="application/vnd.openxmlformats-officedocument.presentationml.notesSlide+xml"/>
  <Override PartName="/ppt/tags/tag107.xml" ContentType="application/vnd.openxmlformats-officedocument.presentationml.tags+xml"/>
  <Override PartName="/ppt/notesSlides/notesSlide51.xml" ContentType="application/vnd.openxmlformats-officedocument.presentationml.notesSlide+xml"/>
  <Override PartName="/ppt/tags/tag108.xml" ContentType="application/vnd.openxmlformats-officedocument.presentationml.tags+xml"/>
  <Override PartName="/ppt/notesSlides/notesSlide52.xml" ContentType="application/vnd.openxmlformats-officedocument.presentationml.notesSlide+xml"/>
  <Override PartName="/ppt/tags/tag109.xml" ContentType="application/vnd.openxmlformats-officedocument.presentationml.tags+xml"/>
  <Override PartName="/ppt/notesSlides/notesSlide53.xml" ContentType="application/vnd.openxmlformats-officedocument.presentationml.notesSlide+xml"/>
  <Override PartName="/ppt/tags/tag110.xml" ContentType="application/vnd.openxmlformats-officedocument.presentationml.tags+xml"/>
  <Override PartName="/ppt/notesSlides/notesSlide54.xml" ContentType="application/vnd.openxmlformats-officedocument.presentationml.notesSlide+xml"/>
  <Override PartName="/ppt/tags/tag111.xml" ContentType="application/vnd.openxmlformats-officedocument.presentationml.tags+xml"/>
  <Override PartName="/ppt/notesSlides/notesSlide55.xml" ContentType="application/vnd.openxmlformats-officedocument.presentationml.notesSlide+xml"/>
  <Override PartName="/ppt/tags/tag112.xml" ContentType="application/vnd.openxmlformats-officedocument.presentationml.tags+xml"/>
  <Override PartName="/ppt/notesSlides/notesSlide56.xml" ContentType="application/vnd.openxmlformats-officedocument.presentationml.notesSlide+xml"/>
  <Override PartName="/ppt/tags/tag113.xml" ContentType="application/vnd.openxmlformats-officedocument.presentationml.tags+xml"/>
  <Override PartName="/ppt/notesSlides/notesSlide57.xml" ContentType="application/vnd.openxmlformats-officedocument.presentationml.notesSlide+xml"/>
  <Override PartName="/ppt/tags/tag114.xml" ContentType="application/vnd.openxmlformats-officedocument.presentationml.tags+xml"/>
  <Override PartName="/ppt/notesSlides/notesSlide58.xml" ContentType="application/vnd.openxmlformats-officedocument.presentationml.notesSlide+xml"/>
  <Override PartName="/ppt/tags/tag115.xml" ContentType="application/vnd.openxmlformats-officedocument.presentationml.tags+xml"/>
  <Override PartName="/ppt/notesSlides/notesSlide59.xml" ContentType="application/vnd.openxmlformats-officedocument.presentationml.notesSlide+xml"/>
  <Override PartName="/ppt/tags/tag116.xml" ContentType="application/vnd.openxmlformats-officedocument.presentationml.tags+xml"/>
  <Override PartName="/ppt/notesSlides/notesSlide60.xml" ContentType="application/vnd.openxmlformats-officedocument.presentationml.notesSlide+xml"/>
  <Override PartName="/ppt/tags/tag117.xml" ContentType="application/vnd.openxmlformats-officedocument.presentationml.tags+xml"/>
  <Override PartName="/ppt/notesSlides/notesSlide61.xml" ContentType="application/vnd.openxmlformats-officedocument.presentationml.notesSlide+xml"/>
  <Override PartName="/ppt/tags/tag118.xml" ContentType="application/vnd.openxmlformats-officedocument.presentationml.tags+xml"/>
  <Override PartName="/ppt/notesSlides/notesSlide62.xml" ContentType="application/vnd.openxmlformats-officedocument.presentationml.notesSlide+xml"/>
  <Override PartName="/ppt/tags/tag119.xml" ContentType="application/vnd.openxmlformats-officedocument.presentationml.tags+xml"/>
  <Override PartName="/ppt/notesSlides/notesSlide63.xml" ContentType="application/vnd.openxmlformats-officedocument.presentationml.notesSlide+xml"/>
  <Override PartName="/ppt/tags/tag120.xml" ContentType="application/vnd.openxmlformats-officedocument.presentationml.tags+xml"/>
  <Override PartName="/ppt/notesSlides/notesSlide64.xml" ContentType="application/vnd.openxmlformats-officedocument.presentationml.notesSlide+xml"/>
  <Override PartName="/ppt/tags/tag121.xml" ContentType="application/vnd.openxmlformats-officedocument.presentationml.tags+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8" r:id="rId4"/>
  </p:sldMasterIdLst>
  <p:notesMasterIdLst>
    <p:notesMasterId r:id="rId70"/>
  </p:notesMasterIdLst>
  <p:sldIdLst>
    <p:sldId id="258" r:id="rId5"/>
    <p:sldId id="1752" r:id="rId6"/>
    <p:sldId id="1753" r:id="rId7"/>
    <p:sldId id="1754" r:id="rId8"/>
    <p:sldId id="1755" r:id="rId9"/>
    <p:sldId id="1756" r:id="rId10"/>
    <p:sldId id="1757" r:id="rId11"/>
    <p:sldId id="1758" r:id="rId12"/>
    <p:sldId id="1759" r:id="rId13"/>
    <p:sldId id="1762" r:id="rId14"/>
    <p:sldId id="1763" r:id="rId15"/>
    <p:sldId id="1768" r:id="rId16"/>
    <p:sldId id="1767" r:id="rId17"/>
    <p:sldId id="1766" r:id="rId18"/>
    <p:sldId id="1765" r:id="rId19"/>
    <p:sldId id="1764" r:id="rId20"/>
    <p:sldId id="1769" r:id="rId21"/>
    <p:sldId id="1770" r:id="rId22"/>
    <p:sldId id="1771" r:id="rId23"/>
    <p:sldId id="1777" r:id="rId24"/>
    <p:sldId id="1776" r:id="rId25"/>
    <p:sldId id="1775" r:id="rId26"/>
    <p:sldId id="1774" r:id="rId27"/>
    <p:sldId id="1773" r:id="rId28"/>
    <p:sldId id="1772" r:id="rId29"/>
    <p:sldId id="1779" r:id="rId30"/>
    <p:sldId id="1778" r:id="rId31"/>
    <p:sldId id="1780" r:id="rId32"/>
    <p:sldId id="1781" r:id="rId33"/>
    <p:sldId id="1788" r:id="rId34"/>
    <p:sldId id="1787" r:id="rId35"/>
    <p:sldId id="1786" r:id="rId36"/>
    <p:sldId id="1785" r:id="rId37"/>
    <p:sldId id="1784" r:id="rId38"/>
    <p:sldId id="1783" r:id="rId39"/>
    <p:sldId id="1782" r:id="rId40"/>
    <p:sldId id="1789" r:id="rId41"/>
    <p:sldId id="1790" r:id="rId42"/>
    <p:sldId id="1792" r:id="rId43"/>
    <p:sldId id="1791" r:id="rId44"/>
    <p:sldId id="1793" r:id="rId45"/>
    <p:sldId id="1842" r:id="rId46"/>
    <p:sldId id="1841" r:id="rId47"/>
    <p:sldId id="1845" r:id="rId48"/>
    <p:sldId id="1844" r:id="rId49"/>
    <p:sldId id="1843" r:id="rId50"/>
    <p:sldId id="1889" r:id="rId51"/>
    <p:sldId id="1847" r:id="rId52"/>
    <p:sldId id="1750" r:id="rId53"/>
    <p:sldId id="1850" r:id="rId54"/>
    <p:sldId id="1849" r:id="rId55"/>
    <p:sldId id="1886" r:id="rId56"/>
    <p:sldId id="1887" r:id="rId57"/>
    <p:sldId id="1888" r:id="rId58"/>
    <p:sldId id="1751" r:id="rId59"/>
    <p:sldId id="1678" r:id="rId60"/>
    <p:sldId id="1834" r:id="rId61"/>
    <p:sldId id="1852" r:id="rId62"/>
    <p:sldId id="1853" r:id="rId63"/>
    <p:sldId id="1854" r:id="rId64"/>
    <p:sldId id="1855" r:id="rId65"/>
    <p:sldId id="1856" r:id="rId66"/>
    <p:sldId id="1857" r:id="rId67"/>
    <p:sldId id="1858" r:id="rId68"/>
    <p:sldId id="1851" r:id="rId69"/>
  </p:sldIdLst>
  <p:sldSz cx="12192000" cy="6858000"/>
  <p:notesSz cx="7772400" cy="100584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1: Defining Workflows to Orchestrate Functions" id="{4435AA00-829A-40C3-8DCB-FB9ACA7400F3}">
          <p14:sldIdLst>
            <p14:sldId id="258"/>
          </p14:sldIdLst>
        </p14:section>
        <p14:section name="Section 1: Introduction" id="{76B5C9E1-C14E-4F0D-9DDE-62043A2E240B}">
          <p14:sldIdLst>
            <p14:sldId id="1752"/>
            <p14:sldId id="1753"/>
            <p14:sldId id="1754"/>
            <p14:sldId id="1755"/>
            <p14:sldId id="1756"/>
          </p14:sldIdLst>
        </p14:section>
        <p14:section name="Section 2: Coordinating tasks in distributed applications" id="{8158D2D0-545C-4613-945F-FF1B8021299D}">
          <p14:sldIdLst>
            <p14:sldId id="1757"/>
            <p14:sldId id="1758"/>
            <p14:sldId id="1759"/>
            <p14:sldId id="1762"/>
          </p14:sldIdLst>
        </p14:section>
        <p14:section name="Section 3: Introducing Step Functions" id="{9DBF4E12-7D01-4436-BE5D-E10001F2376A}">
          <p14:sldIdLst>
            <p14:sldId id="1763"/>
            <p14:sldId id="1768"/>
            <p14:sldId id="1767"/>
            <p14:sldId id="1766"/>
            <p14:sldId id="1765"/>
            <p14:sldId id="1764"/>
            <p14:sldId id="1769"/>
            <p14:sldId id="1770"/>
          </p14:sldIdLst>
        </p14:section>
        <p14:section name="Section 4: State types" id="{DECF6D48-1126-4EF8-B562-69961A9F7CED}">
          <p14:sldIdLst>
            <p14:sldId id="1771"/>
            <p14:sldId id="1777"/>
            <p14:sldId id="1776"/>
            <p14:sldId id="1775"/>
            <p14:sldId id="1774"/>
            <p14:sldId id="1773"/>
            <p14:sldId id="1772"/>
            <p14:sldId id="1779"/>
            <p14:sldId id="1778"/>
            <p14:sldId id="1780"/>
          </p14:sldIdLst>
        </p14:section>
        <p14:section name="Section 5: Step Functions use cases" id="{2B6C5E96-4BB2-4F5A-B84C-0BDD1E9CD5F8}">
          <p14:sldIdLst>
            <p14:sldId id="1781"/>
            <p14:sldId id="1788"/>
            <p14:sldId id="1787"/>
            <p14:sldId id="1786"/>
            <p14:sldId id="1785"/>
            <p14:sldId id="1784"/>
            <p14:sldId id="1783"/>
            <p14:sldId id="1782"/>
            <p14:sldId id="1789"/>
          </p14:sldIdLst>
        </p14:section>
        <p14:section name="Section 6: Step Functions API" id="{9B9ED1E7-4B9F-40A8-8F5B-265CBD2648A1}">
          <p14:sldIdLst>
            <p14:sldId id="1790"/>
            <p14:sldId id="1792"/>
            <p14:sldId id="1791"/>
            <p14:sldId id="1793"/>
          </p14:sldIdLst>
        </p14:section>
        <p14:section name="Demonstration: Creating Simple Calculators by Using Step Functions" id="{FD07028C-BB0D-4417-9012-2035BB171742}">
          <p14:sldIdLst>
            <p14:sldId id="1842"/>
          </p14:sldIdLst>
        </p14:section>
        <p14:section name="Lab: Orchestrating Serverless Functions with AWS Step Functions" id="{C95E4CA3-24D2-4CCB-AB2D-2A3A20575A5B}">
          <p14:sldIdLst>
            <p14:sldId id="1841"/>
            <p14:sldId id="1845"/>
            <p14:sldId id="1844"/>
            <p14:sldId id="1843"/>
            <p14:sldId id="1889"/>
            <p14:sldId id="1847"/>
          </p14:sldIdLst>
        </p14:section>
        <p14:section name="Module wrap-up" id="{FF92FF6D-5C4A-427B-8471-87D9F1C15538}">
          <p14:sldIdLst>
            <p14:sldId id="1750"/>
            <p14:sldId id="1850"/>
            <p14:sldId id="1849"/>
            <p14:sldId id="1886"/>
            <p14:sldId id="1887"/>
            <p14:sldId id="1888"/>
            <p14:sldId id="1751"/>
            <p14:sldId id="1678"/>
          </p14:sldIdLst>
        </p14:section>
        <p14:section name="Image source files" id="{1EC0FF3C-E735-4865-9DE6-5291FAA2F362}">
          <p14:sldIdLst>
            <p14:sldId id="1834"/>
            <p14:sldId id="1852"/>
            <p14:sldId id="1853"/>
            <p14:sldId id="1854"/>
            <p14:sldId id="1855"/>
            <p14:sldId id="1856"/>
            <p14:sldId id="1857"/>
            <p14:sldId id="1858"/>
            <p14:sldId id="18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60" clrIdx="0">
    <p:extLst>
      <p:ext uri="{19B8F6BF-5375-455C-9EA6-DF929625EA0E}">
        <p15:presenceInfo xmlns:p15="http://schemas.microsoft.com/office/powerpoint/2012/main" userId="S-1-5-21-1407069837-2091007605-538272213-31813507" providerId="AD"/>
      </p:ext>
    </p:extLst>
  </p:cmAuthor>
  <p:cmAuthor id="2" name="Margaret Chiavetta" initials="MC" lastIdx="1" clrIdx="1">
    <p:extLst>
      <p:ext uri="{19B8F6BF-5375-455C-9EA6-DF929625EA0E}">
        <p15:presenceInfo xmlns:p15="http://schemas.microsoft.com/office/powerpoint/2012/main" userId="S::Margaret.Chiavetta@pulselearning.com::cfebc34e-49d7-4567-85d3-618a44718f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956"/>
    <a:srgbClr val="46766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C992CF-BA8D-49D3-A73F-45ADF9D3BC55}" v="83" dt="2022-12-21T17:50:18.412"/>
    <p1510:client id="{1489647B-3F08-4A28-98B3-16B8A0CF72BA}" v="42" dt="2022-12-20T22:58:46.539"/>
    <p1510:client id="{635CE80D-FF56-4D00-82DD-AA193B0E58E3}" v="1" dt="2022-12-21T18:09:48.432"/>
    <p1510:client id="{64B76802-75E3-4FC6-B4AC-63E457264CF2}" v="4" dt="2022-12-21T18:53:30.568"/>
  </p1510:revLst>
</p1510:revInfo>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936" autoAdjust="0"/>
  </p:normalViewPr>
  <p:slideViewPr>
    <p:cSldViewPr snapToGrid="0">
      <p:cViewPr varScale="1">
        <p:scale>
          <a:sx n="58" d="100"/>
          <a:sy n="58" d="100"/>
        </p:scale>
        <p:origin x="78" y="240"/>
      </p:cViewPr>
      <p:guideLst/>
    </p:cSldViewPr>
  </p:slideViewPr>
  <p:notesTextViewPr>
    <p:cViewPr>
      <p:scale>
        <a:sx n="1" d="1"/>
        <a:sy n="1" d="1"/>
      </p:scale>
      <p:origin x="0" y="0"/>
    </p:cViewPr>
  </p:notesTextViewPr>
  <p:notesViewPr>
    <p:cSldViewPr snapToGrid="0">
      <p:cViewPr varScale="1">
        <p:scale>
          <a:sx n="77" d="100"/>
          <a:sy n="77" d="100"/>
        </p:scale>
        <p:origin x="882"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Jones" userId="0c8d75bf-aa6e-4dd3-97ab-383ae047ec57" providerId="ADAL" clId="{BA5478F4-2EA7-4857-9690-04FB3AC320C4}"/>
    <pc:docChg chg="undo custSel modSld">
      <pc:chgData name="Michelle Jones" userId="0c8d75bf-aa6e-4dd3-97ab-383ae047ec57" providerId="ADAL" clId="{BA5478F4-2EA7-4857-9690-04FB3AC320C4}" dt="2022-12-20T15:55:09.663" v="42" actId="14100"/>
      <pc:docMkLst>
        <pc:docMk/>
      </pc:docMkLst>
      <pc:sldChg chg="modNotesTx">
        <pc:chgData name="Michelle Jones" userId="0c8d75bf-aa6e-4dd3-97ab-383ae047ec57" providerId="ADAL" clId="{BA5478F4-2EA7-4857-9690-04FB3AC320C4}" dt="2022-12-20T15:52:51.959" v="40" actId="20577"/>
        <pc:sldMkLst>
          <pc:docMk/>
          <pc:sldMk cId="334443503" sldId="1751"/>
        </pc:sldMkLst>
      </pc:sldChg>
      <pc:sldChg chg="modNotesTx">
        <pc:chgData name="Michelle Jones" userId="0c8d75bf-aa6e-4dd3-97ab-383ae047ec57" providerId="ADAL" clId="{BA5478F4-2EA7-4857-9690-04FB3AC320C4}" dt="2022-12-20T15:43:11.797" v="2" actId="20577"/>
        <pc:sldMkLst>
          <pc:docMk/>
          <pc:sldMk cId="3300068425" sldId="1753"/>
        </pc:sldMkLst>
      </pc:sldChg>
      <pc:sldChg chg="modNotesTx">
        <pc:chgData name="Michelle Jones" userId="0c8d75bf-aa6e-4dd3-97ab-383ae047ec57" providerId="ADAL" clId="{BA5478F4-2EA7-4857-9690-04FB3AC320C4}" dt="2022-12-20T15:43:29.372" v="8" actId="20577"/>
        <pc:sldMkLst>
          <pc:docMk/>
          <pc:sldMk cId="29578341" sldId="1754"/>
        </pc:sldMkLst>
      </pc:sldChg>
      <pc:sldChg chg="modSp mod modNotesTx">
        <pc:chgData name="Michelle Jones" userId="0c8d75bf-aa6e-4dd3-97ab-383ae047ec57" providerId="ADAL" clId="{BA5478F4-2EA7-4857-9690-04FB3AC320C4}" dt="2022-12-20T15:44:01.758" v="12" actId="20577"/>
        <pc:sldMkLst>
          <pc:docMk/>
          <pc:sldMk cId="323811668" sldId="1762"/>
        </pc:sldMkLst>
        <pc:spChg chg="mod">
          <ac:chgData name="Michelle Jones" userId="0c8d75bf-aa6e-4dd3-97ab-383ae047ec57" providerId="ADAL" clId="{BA5478F4-2EA7-4857-9690-04FB3AC320C4}" dt="2022-12-20T15:44:01.758" v="12" actId="20577"/>
          <ac:spMkLst>
            <pc:docMk/>
            <pc:sldMk cId="323811668" sldId="1762"/>
            <ac:spMk id="11" creationId="{3B04759C-2E6A-8CC1-8F02-0784D3DA2A1E}"/>
          </ac:spMkLst>
        </pc:spChg>
      </pc:sldChg>
      <pc:sldChg chg="modNotesTx">
        <pc:chgData name="Michelle Jones" userId="0c8d75bf-aa6e-4dd3-97ab-383ae047ec57" providerId="ADAL" clId="{BA5478F4-2EA7-4857-9690-04FB3AC320C4}" dt="2022-12-20T15:44:51.634" v="14" actId="20577"/>
        <pc:sldMkLst>
          <pc:docMk/>
          <pc:sldMk cId="4006898069" sldId="1769"/>
        </pc:sldMkLst>
      </pc:sldChg>
      <pc:sldChg chg="modNotesTx">
        <pc:chgData name="Michelle Jones" userId="0c8d75bf-aa6e-4dd3-97ab-383ae047ec57" providerId="ADAL" clId="{BA5478F4-2EA7-4857-9690-04FB3AC320C4}" dt="2022-12-20T15:45:10.156" v="17" actId="20577"/>
        <pc:sldMkLst>
          <pc:docMk/>
          <pc:sldMk cId="1228142415" sldId="1770"/>
        </pc:sldMkLst>
      </pc:sldChg>
      <pc:sldChg chg="modNotesTx">
        <pc:chgData name="Michelle Jones" userId="0c8d75bf-aa6e-4dd3-97ab-383ae047ec57" providerId="ADAL" clId="{BA5478F4-2EA7-4857-9690-04FB3AC320C4}" dt="2022-12-20T15:45:38.662" v="21" actId="20577"/>
        <pc:sldMkLst>
          <pc:docMk/>
          <pc:sldMk cId="3804897668" sldId="1774"/>
        </pc:sldMkLst>
      </pc:sldChg>
      <pc:sldChg chg="modNotesTx">
        <pc:chgData name="Michelle Jones" userId="0c8d75bf-aa6e-4dd3-97ab-383ae047ec57" providerId="ADAL" clId="{BA5478F4-2EA7-4857-9690-04FB3AC320C4}" dt="2022-12-20T15:45:56.824" v="22" actId="20577"/>
        <pc:sldMkLst>
          <pc:docMk/>
          <pc:sldMk cId="3241285628" sldId="1780"/>
        </pc:sldMkLst>
      </pc:sldChg>
      <pc:sldChg chg="modNotes">
        <pc:chgData name="Michelle Jones" userId="0c8d75bf-aa6e-4dd3-97ab-383ae047ec57" providerId="ADAL" clId="{BA5478F4-2EA7-4857-9690-04FB3AC320C4}" dt="2022-12-20T15:55:09.663" v="42" actId="14100"/>
        <pc:sldMkLst>
          <pc:docMk/>
          <pc:sldMk cId="2673120099" sldId="1784"/>
        </pc:sldMkLst>
      </pc:sldChg>
      <pc:sldChg chg="modNotesTx">
        <pc:chgData name="Michelle Jones" userId="0c8d75bf-aa6e-4dd3-97ab-383ae047ec57" providerId="ADAL" clId="{BA5478F4-2EA7-4857-9690-04FB3AC320C4}" dt="2022-12-20T15:46:40.279" v="23" actId="20577"/>
        <pc:sldMkLst>
          <pc:docMk/>
          <pc:sldMk cId="2861363782" sldId="1789"/>
        </pc:sldMkLst>
      </pc:sldChg>
      <pc:sldChg chg="modNotesTx">
        <pc:chgData name="Michelle Jones" userId="0c8d75bf-aa6e-4dd3-97ab-383ae047ec57" providerId="ADAL" clId="{BA5478F4-2EA7-4857-9690-04FB3AC320C4}" dt="2022-12-20T15:47:00.814" v="29" actId="20577"/>
        <pc:sldMkLst>
          <pc:docMk/>
          <pc:sldMk cId="3626623188" sldId="1792"/>
        </pc:sldMkLst>
      </pc:sldChg>
      <pc:sldChg chg="modNotesTx">
        <pc:chgData name="Michelle Jones" userId="0c8d75bf-aa6e-4dd3-97ab-383ae047ec57" providerId="ADAL" clId="{BA5478F4-2EA7-4857-9690-04FB3AC320C4}" dt="2022-12-20T15:47:17.753" v="30" actId="20577"/>
        <pc:sldMkLst>
          <pc:docMk/>
          <pc:sldMk cId="297957904" sldId="1793"/>
        </pc:sldMkLst>
      </pc:sldChg>
      <pc:sldChg chg="modNotesTx">
        <pc:chgData name="Michelle Jones" userId="0c8d75bf-aa6e-4dd3-97ab-383ae047ec57" providerId="ADAL" clId="{BA5478F4-2EA7-4857-9690-04FB3AC320C4}" dt="2022-12-20T15:47:30.584" v="32" actId="20577"/>
        <pc:sldMkLst>
          <pc:docMk/>
          <pc:sldMk cId="3411898254" sldId="1842"/>
        </pc:sldMkLst>
      </pc:sldChg>
      <pc:sldChg chg="modNotesTx">
        <pc:chgData name="Michelle Jones" userId="0c8d75bf-aa6e-4dd3-97ab-383ae047ec57" providerId="ADAL" clId="{BA5478F4-2EA7-4857-9690-04FB3AC320C4}" dt="2022-12-20T15:47:42.357" v="33" actId="20577"/>
        <pc:sldMkLst>
          <pc:docMk/>
          <pc:sldMk cId="1610622740" sldId="1844"/>
        </pc:sldMkLst>
      </pc:sldChg>
      <pc:sldChg chg="modNotesTx">
        <pc:chgData name="Michelle Jones" userId="0c8d75bf-aa6e-4dd3-97ab-383ae047ec57" providerId="ADAL" clId="{BA5478F4-2EA7-4857-9690-04FB3AC320C4}" dt="2022-12-20T15:52:42.845" v="36" actId="20577"/>
        <pc:sldMkLst>
          <pc:docMk/>
          <pc:sldMk cId="4008420801" sldId="1848"/>
        </pc:sldMkLst>
      </pc:sldChg>
      <pc:sldChg chg="modNotesTx">
        <pc:chgData name="Michelle Jones" userId="0c8d75bf-aa6e-4dd3-97ab-383ae047ec57" providerId="ADAL" clId="{BA5478F4-2EA7-4857-9690-04FB3AC320C4}" dt="2022-12-20T15:52:32.685" v="34" actId="20577"/>
        <pc:sldMkLst>
          <pc:docMk/>
          <pc:sldMk cId="2236226171" sldId="1850"/>
        </pc:sldMkLst>
      </pc:sldChg>
      <pc:sldChg chg="modNotesTx">
        <pc:chgData name="Michelle Jones" userId="0c8d75bf-aa6e-4dd3-97ab-383ae047ec57" providerId="ADAL" clId="{BA5478F4-2EA7-4857-9690-04FB3AC320C4}" dt="2022-12-20T15:53:01.136" v="41" actId="20577"/>
        <pc:sldMkLst>
          <pc:docMk/>
          <pc:sldMk cId="882000937" sldId="1852"/>
        </pc:sldMkLst>
      </pc:sldChg>
    </pc:docChg>
  </pc:docChgLst>
  <pc:docChgLst>
    <pc:chgData name="Libby Riker" userId="8079dd0b-d10b-4453-9104-4df5bec11108" providerId="ADAL" clId="{D27E2BE0-52DD-4618-9785-6E647B5788C0}"/>
    <pc:docChg chg="custSel modSld addSection modSection replTag delTag">
      <pc:chgData name="Libby Riker" userId="8079dd0b-d10b-4453-9104-4df5bec11108" providerId="ADAL" clId="{D27E2BE0-52DD-4618-9785-6E647B5788C0}" dt="2022-11-28T15:01:20.069" v="139" actId="20577"/>
      <pc:docMkLst>
        <pc:docMk/>
      </pc:docMkLst>
      <pc:sldChg chg="modSp mod replTag delTag modNotesTx">
        <pc:chgData name="Libby Riker" userId="8079dd0b-d10b-4453-9104-4df5bec11108" providerId="ADAL" clId="{D27E2BE0-52DD-4618-9785-6E647B5788C0}" dt="2022-11-28T15:01:04.692" v="119" actId="20577"/>
        <pc:sldMkLst>
          <pc:docMk/>
          <pc:sldMk cId="1293668419" sldId="258"/>
        </pc:sldMkLst>
        <pc:spChg chg="mod">
          <ac:chgData name="Libby Riker" userId="8079dd0b-d10b-4453-9104-4df5bec11108" providerId="ADAL" clId="{D27E2BE0-52DD-4618-9785-6E647B5788C0}" dt="2022-11-27T17:46:03.451" v="6"/>
          <ac:spMkLst>
            <pc:docMk/>
            <pc:sldMk cId="1293668419" sldId="258"/>
            <ac:spMk id="7" creationId="{2CAF2D29-2980-4EDA-AF88-15884666C42C}"/>
          </ac:spMkLst>
        </pc:spChg>
        <pc:spChg chg="mod">
          <ac:chgData name="Libby Riker" userId="8079dd0b-d10b-4453-9104-4df5bec11108" providerId="ADAL" clId="{D27E2BE0-52DD-4618-9785-6E647B5788C0}" dt="2022-11-28T15:00:15.505" v="25" actId="20577"/>
          <ac:spMkLst>
            <pc:docMk/>
            <pc:sldMk cId="1293668419" sldId="258"/>
            <ac:spMk id="12" creationId="{C341766F-F436-46E9-A30C-DB5888AD0AA7}"/>
          </ac:spMkLst>
        </pc:spChg>
      </pc:sldChg>
      <pc:sldChg chg="replTag delTag modNotesTx">
        <pc:chgData name="Libby Riker" userId="8079dd0b-d10b-4453-9104-4df5bec11108" providerId="ADAL" clId="{D27E2BE0-52DD-4618-9785-6E647B5788C0}" dt="2022-11-28T15:01:08.557" v="124" actId="20577"/>
        <pc:sldMkLst>
          <pc:docMk/>
          <pc:sldMk cId="3772832568" sldId="325"/>
        </pc:sldMkLst>
      </pc:sldChg>
      <pc:sldChg chg="replTag delTag modNotesTx">
        <pc:chgData name="Libby Riker" userId="8079dd0b-d10b-4453-9104-4df5bec11108" providerId="ADAL" clId="{D27E2BE0-52DD-4618-9785-6E647B5788C0}" dt="2022-11-28T15:01:20.069" v="139" actId="20577"/>
        <pc:sldMkLst>
          <pc:docMk/>
          <pc:sldMk cId="361896170" sldId="1678"/>
        </pc:sldMkLst>
      </pc:sldChg>
      <pc:sldChg chg="modSp mod replTag delTag modNotesTx">
        <pc:chgData name="Libby Riker" userId="8079dd0b-d10b-4453-9104-4df5bec11108" providerId="ADAL" clId="{D27E2BE0-52DD-4618-9785-6E647B5788C0}" dt="2022-11-28T15:01:11.863" v="129" actId="20577"/>
        <pc:sldMkLst>
          <pc:docMk/>
          <pc:sldMk cId="3574568979" sldId="1750"/>
        </pc:sldMkLst>
        <pc:spChg chg="mod">
          <ac:chgData name="Libby Riker" userId="8079dd0b-d10b-4453-9104-4df5bec11108" providerId="ADAL" clId="{D27E2BE0-52DD-4618-9785-6E647B5788C0}" dt="2022-11-28T15:00:28.552" v="83" actId="20577"/>
          <ac:spMkLst>
            <pc:docMk/>
            <pc:sldMk cId="3574568979" sldId="1750"/>
            <ac:spMk id="3" creationId="{C2DC5273-D793-4FB4-A615-4B5FAC4B1E10}"/>
          </ac:spMkLst>
        </pc:spChg>
        <pc:spChg chg="mod">
          <ac:chgData name="Libby Riker" userId="8079dd0b-d10b-4453-9104-4df5bec11108" providerId="ADAL" clId="{D27E2BE0-52DD-4618-9785-6E647B5788C0}" dt="2022-11-28T15:00:33.041" v="97" actId="20577"/>
          <ac:spMkLst>
            <pc:docMk/>
            <pc:sldMk cId="3574568979" sldId="1750"/>
            <ac:spMk id="4" creationId="{65767C99-227C-4E8C-BB69-74D74AE9A794}"/>
          </ac:spMkLst>
        </pc:spChg>
      </pc:sldChg>
      <pc:sldChg chg="replTag delTag modNotesTx">
        <pc:chgData name="Libby Riker" userId="8079dd0b-d10b-4453-9104-4df5bec11108" providerId="ADAL" clId="{D27E2BE0-52DD-4618-9785-6E647B5788C0}" dt="2022-11-28T15:01:16.357" v="134" actId="20577"/>
        <pc:sldMkLst>
          <pc:docMk/>
          <pc:sldMk cId="3738040799" sldId="1751"/>
        </pc:sldMkLst>
      </pc:sldChg>
    </pc:docChg>
  </pc:docChgLst>
  <pc:docChgLst>
    <pc:chgData name="Carmen Harris" userId="3ac72765-bc08-476a-a017-ce3b52a2b6a2" providerId="ADAL" clId="{D5C992CF-BA8D-49D3-A73F-45ADF9D3BC55}"/>
    <pc:docChg chg="modSld modSection">
      <pc:chgData name="Carmen Harris" userId="3ac72765-bc08-476a-a017-ce3b52a2b6a2" providerId="ADAL" clId="{D5C992CF-BA8D-49D3-A73F-45ADF9D3BC55}" dt="2022-12-21T17:54:57.532" v="313" actId="962"/>
      <pc:docMkLst>
        <pc:docMk/>
      </pc:docMkLst>
      <pc:sldChg chg="mod modShow">
        <pc:chgData name="Carmen Harris" userId="3ac72765-bc08-476a-a017-ce3b52a2b6a2" providerId="ADAL" clId="{D5C992CF-BA8D-49D3-A73F-45ADF9D3BC55}" dt="2022-12-21T01:14:29.845" v="2" actId="729"/>
        <pc:sldMkLst>
          <pc:docMk/>
          <pc:sldMk cId="735980252" sldId="1834"/>
        </pc:sldMkLst>
      </pc:sldChg>
      <pc:sldChg chg="delSp modSp mod">
        <pc:chgData name="Carmen Harris" userId="3ac72765-bc08-476a-a017-ce3b52a2b6a2" providerId="ADAL" clId="{D5C992CF-BA8D-49D3-A73F-45ADF9D3BC55}" dt="2022-12-21T17:54:57.532" v="313" actId="962"/>
        <pc:sldMkLst>
          <pc:docMk/>
          <pc:sldMk cId="438085225" sldId="1851"/>
        </pc:sldMkLst>
        <pc:spChg chg="mod topLvl">
          <ac:chgData name="Carmen Harris" userId="3ac72765-bc08-476a-a017-ce3b52a2b6a2" providerId="ADAL" clId="{D5C992CF-BA8D-49D3-A73F-45ADF9D3BC55}" dt="2022-12-21T01:48:53.566" v="222" actId="165"/>
          <ac:spMkLst>
            <pc:docMk/>
            <pc:sldMk cId="438085225" sldId="1851"/>
            <ac:spMk id="5" creationId="{239E0CB4-36DC-1006-F854-B7CE15F9BBFE}"/>
          </ac:spMkLst>
        </pc:spChg>
        <pc:spChg chg="mod topLvl">
          <ac:chgData name="Carmen Harris" userId="3ac72765-bc08-476a-a017-ce3b52a2b6a2" providerId="ADAL" clId="{D5C992CF-BA8D-49D3-A73F-45ADF9D3BC55}" dt="2022-12-21T01:48:53.566" v="222" actId="165"/>
          <ac:spMkLst>
            <pc:docMk/>
            <pc:sldMk cId="438085225" sldId="1851"/>
            <ac:spMk id="6" creationId="{2CD4B6F4-2BD0-15B0-BA95-9F4F181A9AD2}"/>
          </ac:spMkLst>
        </pc:spChg>
        <pc:spChg chg="mod topLvl">
          <ac:chgData name="Carmen Harris" userId="3ac72765-bc08-476a-a017-ce3b52a2b6a2" providerId="ADAL" clId="{D5C992CF-BA8D-49D3-A73F-45ADF9D3BC55}" dt="2022-12-21T01:48:53.566" v="222" actId="165"/>
          <ac:spMkLst>
            <pc:docMk/>
            <pc:sldMk cId="438085225" sldId="1851"/>
            <ac:spMk id="8" creationId="{EB0C1069-EABD-1884-9AE8-03C3EA67F59E}"/>
          </ac:spMkLst>
        </pc:spChg>
        <pc:spChg chg="mod topLvl">
          <ac:chgData name="Carmen Harris" userId="3ac72765-bc08-476a-a017-ce3b52a2b6a2" providerId="ADAL" clId="{D5C992CF-BA8D-49D3-A73F-45ADF9D3BC55}" dt="2022-12-21T01:49:00.747" v="224" actId="962"/>
          <ac:spMkLst>
            <pc:docMk/>
            <pc:sldMk cId="438085225" sldId="1851"/>
            <ac:spMk id="9" creationId="{4D500725-FFA0-AA6E-FAA8-81946A155DF0}"/>
          </ac:spMkLst>
        </pc:spChg>
        <pc:spChg chg="mod topLvl">
          <ac:chgData name="Carmen Harris" userId="3ac72765-bc08-476a-a017-ce3b52a2b6a2" providerId="ADAL" clId="{D5C992CF-BA8D-49D3-A73F-45ADF9D3BC55}" dt="2022-12-21T01:48:53.566" v="222" actId="165"/>
          <ac:spMkLst>
            <pc:docMk/>
            <pc:sldMk cId="438085225" sldId="1851"/>
            <ac:spMk id="12" creationId="{90A35835-02C6-A4E3-4A24-D559CA0ACA91}"/>
          </ac:spMkLst>
        </pc:spChg>
        <pc:spChg chg="mod topLvl">
          <ac:chgData name="Carmen Harris" userId="3ac72765-bc08-476a-a017-ce3b52a2b6a2" providerId="ADAL" clId="{D5C992CF-BA8D-49D3-A73F-45ADF9D3BC55}" dt="2022-12-21T01:48:53.566" v="222" actId="165"/>
          <ac:spMkLst>
            <pc:docMk/>
            <pc:sldMk cId="438085225" sldId="1851"/>
            <ac:spMk id="15" creationId="{396F5306-7368-2C73-547F-1C505E658E6F}"/>
          </ac:spMkLst>
        </pc:spChg>
        <pc:spChg chg="mod topLvl">
          <ac:chgData name="Carmen Harris" userId="3ac72765-bc08-476a-a017-ce3b52a2b6a2" providerId="ADAL" clId="{D5C992CF-BA8D-49D3-A73F-45ADF9D3BC55}" dt="2022-12-21T01:48:53.566" v="222" actId="165"/>
          <ac:spMkLst>
            <pc:docMk/>
            <pc:sldMk cId="438085225" sldId="1851"/>
            <ac:spMk id="20" creationId="{5F87CB19-1D93-4048-695B-B65BC8460D3D}"/>
          </ac:spMkLst>
        </pc:spChg>
        <pc:spChg chg="mod topLvl">
          <ac:chgData name="Carmen Harris" userId="3ac72765-bc08-476a-a017-ce3b52a2b6a2" providerId="ADAL" clId="{D5C992CF-BA8D-49D3-A73F-45ADF9D3BC55}" dt="2022-12-21T01:48:53.566" v="222" actId="165"/>
          <ac:spMkLst>
            <pc:docMk/>
            <pc:sldMk cId="438085225" sldId="1851"/>
            <ac:spMk id="22" creationId="{C0A8F40D-D587-D269-3445-62B258F96C8A}"/>
          </ac:spMkLst>
        </pc:spChg>
        <pc:spChg chg="mod topLvl">
          <ac:chgData name="Carmen Harris" userId="3ac72765-bc08-476a-a017-ce3b52a2b6a2" providerId="ADAL" clId="{D5C992CF-BA8D-49D3-A73F-45ADF9D3BC55}" dt="2022-12-21T17:54:40.810" v="301" actId="962"/>
          <ac:spMkLst>
            <pc:docMk/>
            <pc:sldMk cId="438085225" sldId="1851"/>
            <ac:spMk id="23" creationId="{8C49658B-3E5A-BE80-7544-7A7FDD97E838}"/>
          </ac:spMkLst>
        </pc:spChg>
        <pc:spChg chg="mod topLvl">
          <ac:chgData name="Carmen Harris" userId="3ac72765-bc08-476a-a017-ce3b52a2b6a2" providerId="ADAL" clId="{D5C992CF-BA8D-49D3-A73F-45ADF9D3BC55}" dt="2022-12-21T01:48:53.566" v="222" actId="165"/>
          <ac:spMkLst>
            <pc:docMk/>
            <pc:sldMk cId="438085225" sldId="1851"/>
            <ac:spMk id="25" creationId="{DCBC8A9E-2A3F-552B-0FD3-DD868F1B44F8}"/>
          </ac:spMkLst>
        </pc:spChg>
        <pc:spChg chg="mod topLvl">
          <ac:chgData name="Carmen Harris" userId="3ac72765-bc08-476a-a017-ce3b52a2b6a2" providerId="ADAL" clId="{D5C992CF-BA8D-49D3-A73F-45ADF9D3BC55}" dt="2022-12-21T17:54:46.625" v="303" actId="962"/>
          <ac:spMkLst>
            <pc:docMk/>
            <pc:sldMk cId="438085225" sldId="1851"/>
            <ac:spMk id="27" creationId="{6E7DC652-F233-C4C5-DEFE-B73F7647681F}"/>
          </ac:spMkLst>
        </pc:spChg>
        <pc:spChg chg="mod topLvl">
          <ac:chgData name="Carmen Harris" userId="3ac72765-bc08-476a-a017-ce3b52a2b6a2" providerId="ADAL" clId="{D5C992CF-BA8D-49D3-A73F-45ADF9D3BC55}" dt="2022-12-21T17:54:47.785" v="305" actId="962"/>
          <ac:spMkLst>
            <pc:docMk/>
            <pc:sldMk cId="438085225" sldId="1851"/>
            <ac:spMk id="28" creationId="{80D60CBA-C1EF-0AD5-5F91-40B0CE9F7ED2}"/>
          </ac:spMkLst>
        </pc:spChg>
        <pc:spChg chg="mod topLvl">
          <ac:chgData name="Carmen Harris" userId="3ac72765-bc08-476a-a017-ce3b52a2b6a2" providerId="ADAL" clId="{D5C992CF-BA8D-49D3-A73F-45ADF9D3BC55}" dt="2022-12-21T17:54:49.129" v="307" actId="962"/>
          <ac:spMkLst>
            <pc:docMk/>
            <pc:sldMk cId="438085225" sldId="1851"/>
            <ac:spMk id="29" creationId="{B3570892-9065-8E49-C9E4-549D7A9116C1}"/>
          </ac:spMkLst>
        </pc:spChg>
        <pc:spChg chg="mod topLvl">
          <ac:chgData name="Carmen Harris" userId="3ac72765-bc08-476a-a017-ce3b52a2b6a2" providerId="ADAL" clId="{D5C992CF-BA8D-49D3-A73F-45ADF9D3BC55}" dt="2022-12-21T17:54:50.411" v="309" actId="962"/>
          <ac:spMkLst>
            <pc:docMk/>
            <pc:sldMk cId="438085225" sldId="1851"/>
            <ac:spMk id="30" creationId="{171E7951-FBB8-0EE0-8FD4-33EE3B101FBA}"/>
          </ac:spMkLst>
        </pc:spChg>
        <pc:spChg chg="mod topLvl">
          <ac:chgData name="Carmen Harris" userId="3ac72765-bc08-476a-a017-ce3b52a2b6a2" providerId="ADAL" clId="{D5C992CF-BA8D-49D3-A73F-45ADF9D3BC55}" dt="2022-12-21T17:54:54.819" v="311" actId="962"/>
          <ac:spMkLst>
            <pc:docMk/>
            <pc:sldMk cId="438085225" sldId="1851"/>
            <ac:spMk id="31" creationId="{F1101219-E947-4DA2-E1C9-A22D5D7F1158}"/>
          </ac:spMkLst>
        </pc:spChg>
        <pc:spChg chg="mod topLvl">
          <ac:chgData name="Carmen Harris" userId="3ac72765-bc08-476a-a017-ce3b52a2b6a2" providerId="ADAL" clId="{D5C992CF-BA8D-49D3-A73F-45ADF9D3BC55}" dt="2022-12-21T17:54:57.532" v="313" actId="962"/>
          <ac:spMkLst>
            <pc:docMk/>
            <pc:sldMk cId="438085225" sldId="1851"/>
            <ac:spMk id="35" creationId="{17ECB02F-B934-2EBC-9AC1-453F0FD5EA3E}"/>
          </ac:spMkLst>
        </pc:spChg>
        <pc:spChg chg="mod topLvl">
          <ac:chgData name="Carmen Harris" userId="3ac72765-bc08-476a-a017-ce3b52a2b6a2" providerId="ADAL" clId="{D5C992CF-BA8D-49D3-A73F-45ADF9D3BC55}" dt="2022-12-21T01:48:53.566" v="222" actId="165"/>
          <ac:spMkLst>
            <pc:docMk/>
            <pc:sldMk cId="438085225" sldId="1851"/>
            <ac:spMk id="37" creationId="{2AC399ED-4CA7-B27D-F9B0-6916123C083A}"/>
          </ac:spMkLst>
        </pc:spChg>
        <pc:spChg chg="mod topLvl">
          <ac:chgData name="Carmen Harris" userId="3ac72765-bc08-476a-a017-ce3b52a2b6a2" providerId="ADAL" clId="{D5C992CF-BA8D-49D3-A73F-45ADF9D3BC55}" dt="2022-12-21T01:48:53.566" v="222" actId="165"/>
          <ac:spMkLst>
            <pc:docMk/>
            <pc:sldMk cId="438085225" sldId="1851"/>
            <ac:spMk id="39" creationId="{D1653478-128E-A1E4-B1D3-5B2E937E7103}"/>
          </ac:spMkLst>
        </pc:spChg>
        <pc:spChg chg="mod topLvl">
          <ac:chgData name="Carmen Harris" userId="3ac72765-bc08-476a-a017-ce3b52a2b6a2" providerId="ADAL" clId="{D5C992CF-BA8D-49D3-A73F-45ADF9D3BC55}" dt="2022-12-21T01:48:53.566" v="222" actId="165"/>
          <ac:spMkLst>
            <pc:docMk/>
            <pc:sldMk cId="438085225" sldId="1851"/>
            <ac:spMk id="41" creationId="{07A907F7-267E-6DD9-F526-3D02752336C7}"/>
          </ac:spMkLst>
        </pc:spChg>
        <pc:grpChg chg="del">
          <ac:chgData name="Carmen Harris" userId="3ac72765-bc08-476a-a017-ce3b52a2b6a2" providerId="ADAL" clId="{D5C992CF-BA8D-49D3-A73F-45ADF9D3BC55}" dt="2022-12-21T01:48:53.566" v="222" actId="165"/>
          <ac:grpSpMkLst>
            <pc:docMk/>
            <pc:sldMk cId="438085225" sldId="1851"/>
            <ac:grpSpMk id="44" creationId="{C522523C-209F-BCA8-F520-B48778325344}"/>
          </ac:grpSpMkLst>
        </pc:grpChg>
        <pc:picChg chg="mod topLvl">
          <ac:chgData name="Carmen Harris" userId="3ac72765-bc08-476a-a017-ce3b52a2b6a2" providerId="ADAL" clId="{D5C992CF-BA8D-49D3-A73F-45ADF9D3BC55}" dt="2022-12-21T01:48:58.062" v="223" actId="962"/>
          <ac:picMkLst>
            <pc:docMk/>
            <pc:sldMk cId="438085225" sldId="1851"/>
            <ac:picMk id="7" creationId="{F6F6F040-4DE9-7184-15ED-7807F16D9FA8}"/>
          </ac:picMkLst>
        </pc:picChg>
        <pc:picChg chg="mod topLvl">
          <ac:chgData name="Carmen Harris" userId="3ac72765-bc08-476a-a017-ce3b52a2b6a2" providerId="ADAL" clId="{D5C992CF-BA8D-49D3-A73F-45ADF9D3BC55}" dt="2022-12-21T01:49:03.749" v="225" actId="962"/>
          <ac:picMkLst>
            <pc:docMk/>
            <pc:sldMk cId="438085225" sldId="1851"/>
            <ac:picMk id="10" creationId="{69863CE9-4BBC-67A1-3983-773EC71E7376}"/>
          </ac:picMkLst>
        </pc:picChg>
        <pc:picChg chg="mod topLvl">
          <ac:chgData name="Carmen Harris" userId="3ac72765-bc08-476a-a017-ce3b52a2b6a2" providerId="ADAL" clId="{D5C992CF-BA8D-49D3-A73F-45ADF9D3BC55}" dt="2022-12-21T01:49:05.784" v="226" actId="962"/>
          <ac:picMkLst>
            <pc:docMk/>
            <pc:sldMk cId="438085225" sldId="1851"/>
            <ac:picMk id="11" creationId="{196D7BB4-668A-EAC3-B80B-E688B1AD804C}"/>
          </ac:picMkLst>
        </pc:picChg>
        <pc:picChg chg="mod topLvl">
          <ac:chgData name="Carmen Harris" userId="3ac72765-bc08-476a-a017-ce3b52a2b6a2" providerId="ADAL" clId="{D5C992CF-BA8D-49D3-A73F-45ADF9D3BC55}" dt="2022-12-21T01:49:08.601" v="227" actId="962"/>
          <ac:picMkLst>
            <pc:docMk/>
            <pc:sldMk cId="438085225" sldId="1851"/>
            <ac:picMk id="13" creationId="{63C288C8-D1A2-C35C-DA05-F7E67F2D154D}"/>
          </ac:picMkLst>
        </pc:picChg>
        <pc:picChg chg="mod topLvl">
          <ac:chgData name="Carmen Harris" userId="3ac72765-bc08-476a-a017-ce3b52a2b6a2" providerId="ADAL" clId="{D5C992CF-BA8D-49D3-A73F-45ADF9D3BC55}" dt="2022-12-21T01:49:10.802" v="228" actId="962"/>
          <ac:picMkLst>
            <pc:docMk/>
            <pc:sldMk cId="438085225" sldId="1851"/>
            <ac:picMk id="14" creationId="{1A82EA5D-0CC5-33CE-DB30-AFFE77353505}"/>
          </ac:picMkLst>
        </pc:picChg>
        <pc:picChg chg="mod topLvl">
          <ac:chgData name="Carmen Harris" userId="3ac72765-bc08-476a-a017-ce3b52a2b6a2" providerId="ADAL" clId="{D5C992CF-BA8D-49D3-A73F-45ADF9D3BC55}" dt="2022-12-21T01:49:13.663" v="229" actId="962"/>
          <ac:picMkLst>
            <pc:docMk/>
            <pc:sldMk cId="438085225" sldId="1851"/>
            <ac:picMk id="16" creationId="{0D0C3A67-F3E4-26EE-BB76-0E0C9140CC78}"/>
          </ac:picMkLst>
        </pc:picChg>
        <pc:picChg chg="mod topLvl">
          <ac:chgData name="Carmen Harris" userId="3ac72765-bc08-476a-a017-ce3b52a2b6a2" providerId="ADAL" clId="{D5C992CF-BA8D-49D3-A73F-45ADF9D3BC55}" dt="2022-12-21T01:49:20.210" v="232" actId="962"/>
          <ac:picMkLst>
            <pc:docMk/>
            <pc:sldMk cId="438085225" sldId="1851"/>
            <ac:picMk id="19" creationId="{3E13947C-4EA6-B0C7-420F-1238527F2844}"/>
          </ac:picMkLst>
        </pc:picChg>
        <pc:picChg chg="mod topLvl">
          <ac:chgData name="Carmen Harris" userId="3ac72765-bc08-476a-a017-ce3b52a2b6a2" providerId="ADAL" clId="{D5C992CF-BA8D-49D3-A73F-45ADF9D3BC55}" dt="2022-12-21T01:49:23.124" v="233" actId="962"/>
          <ac:picMkLst>
            <pc:docMk/>
            <pc:sldMk cId="438085225" sldId="1851"/>
            <ac:picMk id="21" creationId="{0F6CC653-AAF7-C3EE-A82F-BECFEE033A59}"/>
          </ac:picMkLst>
        </pc:picChg>
        <pc:picChg chg="mod topLvl">
          <ac:chgData name="Carmen Harris" userId="3ac72765-bc08-476a-a017-ce3b52a2b6a2" providerId="ADAL" clId="{D5C992CF-BA8D-49D3-A73F-45ADF9D3BC55}" dt="2022-12-21T01:49:29.385" v="235" actId="962"/>
          <ac:picMkLst>
            <pc:docMk/>
            <pc:sldMk cId="438085225" sldId="1851"/>
            <ac:picMk id="24" creationId="{7AB976E2-9DB2-6ADC-BEF4-63F0D78494FF}"/>
          </ac:picMkLst>
        </pc:picChg>
        <pc:picChg chg="mod topLvl">
          <ac:chgData name="Carmen Harris" userId="3ac72765-bc08-476a-a017-ce3b52a2b6a2" providerId="ADAL" clId="{D5C992CF-BA8D-49D3-A73F-45ADF9D3BC55}" dt="2022-12-21T01:50:02.908" v="247" actId="962"/>
          <ac:picMkLst>
            <pc:docMk/>
            <pc:sldMk cId="438085225" sldId="1851"/>
            <ac:picMk id="38" creationId="{5004F132-75CA-7B29-C7AC-22A2DB097205}"/>
          </ac:picMkLst>
        </pc:picChg>
        <pc:cxnChg chg="mod topLvl">
          <ac:chgData name="Carmen Harris" userId="3ac72765-bc08-476a-a017-ce3b52a2b6a2" providerId="ADAL" clId="{D5C992CF-BA8D-49D3-A73F-45ADF9D3BC55}" dt="2022-12-21T01:49:15.861" v="230" actId="962"/>
          <ac:cxnSpMkLst>
            <pc:docMk/>
            <pc:sldMk cId="438085225" sldId="1851"/>
            <ac:cxnSpMk id="17" creationId="{E31F970E-C2B8-A045-92CD-7D546D0CA784}"/>
          </ac:cxnSpMkLst>
        </pc:cxnChg>
        <pc:cxnChg chg="mod topLvl">
          <ac:chgData name="Carmen Harris" userId="3ac72765-bc08-476a-a017-ce3b52a2b6a2" providerId="ADAL" clId="{D5C992CF-BA8D-49D3-A73F-45ADF9D3BC55}" dt="2022-12-21T01:49:17.957" v="231" actId="962"/>
          <ac:cxnSpMkLst>
            <pc:docMk/>
            <pc:sldMk cId="438085225" sldId="1851"/>
            <ac:cxnSpMk id="18" creationId="{A7616DD3-7668-3299-3ADE-0F25CB1592A9}"/>
          </ac:cxnSpMkLst>
        </pc:cxnChg>
        <pc:cxnChg chg="mod topLvl">
          <ac:chgData name="Carmen Harris" userId="3ac72765-bc08-476a-a017-ce3b52a2b6a2" providerId="ADAL" clId="{D5C992CF-BA8D-49D3-A73F-45ADF9D3BC55}" dt="2022-12-21T01:49:33.759" v="236" actId="962"/>
          <ac:cxnSpMkLst>
            <pc:docMk/>
            <pc:sldMk cId="438085225" sldId="1851"/>
            <ac:cxnSpMk id="26" creationId="{21BFF0A1-D797-5A87-4F5D-637C131E7A18}"/>
          </ac:cxnSpMkLst>
        </pc:cxnChg>
        <pc:cxnChg chg="mod topLvl">
          <ac:chgData name="Carmen Harris" userId="3ac72765-bc08-476a-a017-ce3b52a2b6a2" providerId="ADAL" clId="{D5C992CF-BA8D-49D3-A73F-45ADF9D3BC55}" dt="2022-12-21T01:49:52.646" v="242" actId="962"/>
          <ac:cxnSpMkLst>
            <pc:docMk/>
            <pc:sldMk cId="438085225" sldId="1851"/>
            <ac:cxnSpMk id="32" creationId="{3F0EBCDB-4CEA-5E11-A94C-FB6CF9F4B478}"/>
          </ac:cxnSpMkLst>
        </pc:cxnChg>
        <pc:cxnChg chg="mod topLvl">
          <ac:chgData name="Carmen Harris" userId="3ac72765-bc08-476a-a017-ce3b52a2b6a2" providerId="ADAL" clId="{D5C992CF-BA8D-49D3-A73F-45ADF9D3BC55}" dt="2022-12-21T01:49:54.427" v="243" actId="962"/>
          <ac:cxnSpMkLst>
            <pc:docMk/>
            <pc:sldMk cId="438085225" sldId="1851"/>
            <ac:cxnSpMk id="33" creationId="{A3193765-8A96-7F70-46A1-D1398AB77039}"/>
          </ac:cxnSpMkLst>
        </pc:cxnChg>
        <pc:cxnChg chg="mod topLvl">
          <ac:chgData name="Carmen Harris" userId="3ac72765-bc08-476a-a017-ce3b52a2b6a2" providerId="ADAL" clId="{D5C992CF-BA8D-49D3-A73F-45ADF9D3BC55}" dt="2022-12-21T01:49:55.711" v="244" actId="962"/>
          <ac:cxnSpMkLst>
            <pc:docMk/>
            <pc:sldMk cId="438085225" sldId="1851"/>
            <ac:cxnSpMk id="34" creationId="{F10A52BF-0F9D-8B62-224F-B3B6B2DFC7DE}"/>
          </ac:cxnSpMkLst>
        </pc:cxnChg>
        <pc:cxnChg chg="mod topLvl">
          <ac:chgData name="Carmen Harris" userId="3ac72765-bc08-476a-a017-ce3b52a2b6a2" providerId="ADAL" clId="{D5C992CF-BA8D-49D3-A73F-45ADF9D3BC55}" dt="2022-12-21T01:50:01.148" v="246" actId="962"/>
          <ac:cxnSpMkLst>
            <pc:docMk/>
            <pc:sldMk cId="438085225" sldId="1851"/>
            <ac:cxnSpMk id="36" creationId="{7109D679-9F6F-6AD5-96E0-E4339BF82BBF}"/>
          </ac:cxnSpMkLst>
        </pc:cxnChg>
        <pc:cxnChg chg="mod topLvl">
          <ac:chgData name="Carmen Harris" userId="3ac72765-bc08-476a-a017-ce3b52a2b6a2" providerId="ADAL" clId="{D5C992CF-BA8D-49D3-A73F-45ADF9D3BC55}" dt="2022-12-21T01:50:06.104" v="248" actId="962"/>
          <ac:cxnSpMkLst>
            <pc:docMk/>
            <pc:sldMk cId="438085225" sldId="1851"/>
            <ac:cxnSpMk id="40" creationId="{2246F190-4567-17A7-175E-11C5E03B1144}"/>
          </ac:cxnSpMkLst>
        </pc:cxnChg>
      </pc:sldChg>
      <pc:sldChg chg="delSp modSp mod">
        <pc:chgData name="Carmen Harris" userId="3ac72765-bc08-476a-a017-ce3b52a2b6a2" providerId="ADAL" clId="{D5C992CF-BA8D-49D3-A73F-45ADF9D3BC55}" dt="2022-12-21T17:50:09.779" v="251" actId="962"/>
        <pc:sldMkLst>
          <pc:docMk/>
          <pc:sldMk cId="882000937" sldId="1852"/>
        </pc:sldMkLst>
        <pc:spChg chg="mod topLvl">
          <ac:chgData name="Carmen Harris" userId="3ac72765-bc08-476a-a017-ce3b52a2b6a2" providerId="ADAL" clId="{D5C992CF-BA8D-49D3-A73F-45ADF9D3BC55}" dt="2022-12-21T01:17:07.903" v="15" actId="962"/>
          <ac:spMkLst>
            <pc:docMk/>
            <pc:sldMk cId="882000937" sldId="1852"/>
            <ac:spMk id="7" creationId="{E096063A-BD41-1F5E-F04F-CC901EDCD8F7}"/>
          </ac:spMkLst>
        </pc:spChg>
        <pc:spChg chg="mod topLvl">
          <ac:chgData name="Carmen Harris" userId="3ac72765-bc08-476a-a017-ce3b52a2b6a2" providerId="ADAL" clId="{D5C992CF-BA8D-49D3-A73F-45ADF9D3BC55}" dt="2022-12-21T17:50:09.779" v="251" actId="962"/>
          <ac:spMkLst>
            <pc:docMk/>
            <pc:sldMk cId="882000937" sldId="1852"/>
            <ac:spMk id="18" creationId="{7AB926B1-BA82-A11F-BE8D-1D249DCB5EBF}"/>
          </ac:spMkLst>
        </pc:spChg>
        <pc:spChg chg="mod topLvl">
          <ac:chgData name="Carmen Harris" userId="3ac72765-bc08-476a-a017-ce3b52a2b6a2" providerId="ADAL" clId="{D5C992CF-BA8D-49D3-A73F-45ADF9D3BC55}" dt="2022-12-21T01:18:35.748" v="24" actId="165"/>
          <ac:spMkLst>
            <pc:docMk/>
            <pc:sldMk cId="882000937" sldId="1852"/>
            <ac:spMk id="21" creationId="{1C6851C2-D6E8-F3F5-0663-3D9450E4A3F4}"/>
          </ac:spMkLst>
        </pc:spChg>
        <pc:spChg chg="mod topLvl">
          <ac:chgData name="Carmen Harris" userId="3ac72765-bc08-476a-a017-ce3b52a2b6a2" providerId="ADAL" clId="{D5C992CF-BA8D-49D3-A73F-45ADF9D3BC55}" dt="2022-12-21T01:18:24.197" v="23" actId="165"/>
          <ac:spMkLst>
            <pc:docMk/>
            <pc:sldMk cId="882000937" sldId="1852"/>
            <ac:spMk id="25" creationId="{E7EE547E-1B9D-EBA4-60A8-1AD9E5C20268}"/>
          </ac:spMkLst>
        </pc:spChg>
        <pc:spChg chg="mod topLvl">
          <ac:chgData name="Carmen Harris" userId="3ac72765-bc08-476a-a017-ce3b52a2b6a2" providerId="ADAL" clId="{D5C992CF-BA8D-49D3-A73F-45ADF9D3BC55}" dt="2022-12-21T01:18:24.197" v="23" actId="165"/>
          <ac:spMkLst>
            <pc:docMk/>
            <pc:sldMk cId="882000937" sldId="1852"/>
            <ac:spMk id="27" creationId="{0BF62632-F6A4-0F8A-012E-1CE8EC9D9A00}"/>
          </ac:spMkLst>
        </pc:spChg>
        <pc:spChg chg="mod topLvl">
          <ac:chgData name="Carmen Harris" userId="3ac72765-bc08-476a-a017-ce3b52a2b6a2" providerId="ADAL" clId="{D5C992CF-BA8D-49D3-A73F-45ADF9D3BC55}" dt="2022-12-21T01:18:24.197" v="23" actId="165"/>
          <ac:spMkLst>
            <pc:docMk/>
            <pc:sldMk cId="882000937" sldId="1852"/>
            <ac:spMk id="28" creationId="{1740DF2E-A3B8-667D-C729-54F3EEA79531}"/>
          </ac:spMkLst>
        </pc:spChg>
        <pc:spChg chg="mod topLvl">
          <ac:chgData name="Carmen Harris" userId="3ac72765-bc08-476a-a017-ce3b52a2b6a2" providerId="ADAL" clId="{D5C992CF-BA8D-49D3-A73F-45ADF9D3BC55}" dt="2022-12-21T01:18:24.197" v="23" actId="165"/>
          <ac:spMkLst>
            <pc:docMk/>
            <pc:sldMk cId="882000937" sldId="1852"/>
            <ac:spMk id="32" creationId="{14C10564-01E8-FCC2-A603-EA803A56B046}"/>
          </ac:spMkLst>
        </pc:spChg>
        <pc:spChg chg="mod topLvl">
          <ac:chgData name="Carmen Harris" userId="3ac72765-bc08-476a-a017-ce3b52a2b6a2" providerId="ADAL" clId="{D5C992CF-BA8D-49D3-A73F-45ADF9D3BC55}" dt="2022-12-21T01:18:24.197" v="23" actId="165"/>
          <ac:spMkLst>
            <pc:docMk/>
            <pc:sldMk cId="882000937" sldId="1852"/>
            <ac:spMk id="36" creationId="{8C53F56A-F3DF-E49F-852A-1CE8B7C9B6AB}"/>
          </ac:spMkLst>
        </pc:spChg>
        <pc:spChg chg="mod topLvl">
          <ac:chgData name="Carmen Harris" userId="3ac72765-bc08-476a-a017-ce3b52a2b6a2" providerId="ADAL" clId="{D5C992CF-BA8D-49D3-A73F-45ADF9D3BC55}" dt="2022-12-21T01:18:14.686" v="22" actId="165"/>
          <ac:spMkLst>
            <pc:docMk/>
            <pc:sldMk cId="882000937" sldId="1852"/>
            <ac:spMk id="38" creationId="{6B95A878-1D22-288B-53BD-B9BDAA5E331C}"/>
          </ac:spMkLst>
        </pc:spChg>
        <pc:spChg chg="mod topLvl">
          <ac:chgData name="Carmen Harris" userId="3ac72765-bc08-476a-a017-ce3b52a2b6a2" providerId="ADAL" clId="{D5C992CF-BA8D-49D3-A73F-45ADF9D3BC55}" dt="2022-12-21T01:18:14.686" v="22" actId="165"/>
          <ac:spMkLst>
            <pc:docMk/>
            <pc:sldMk cId="882000937" sldId="1852"/>
            <ac:spMk id="40" creationId="{8D852C3D-736F-E979-3A68-9DA082BAD284}"/>
          </ac:spMkLst>
        </pc:spChg>
        <pc:spChg chg="mod topLvl">
          <ac:chgData name="Carmen Harris" userId="3ac72765-bc08-476a-a017-ce3b52a2b6a2" providerId="ADAL" clId="{D5C992CF-BA8D-49D3-A73F-45ADF9D3BC55}" dt="2022-12-21T01:18:14.686" v="22" actId="165"/>
          <ac:spMkLst>
            <pc:docMk/>
            <pc:sldMk cId="882000937" sldId="1852"/>
            <ac:spMk id="42" creationId="{3A50208E-0BF5-53A1-58F9-24EF8854FDDA}"/>
          </ac:spMkLst>
        </pc:spChg>
        <pc:spChg chg="mod topLvl">
          <ac:chgData name="Carmen Harris" userId="3ac72765-bc08-476a-a017-ce3b52a2b6a2" providerId="ADAL" clId="{D5C992CF-BA8D-49D3-A73F-45ADF9D3BC55}" dt="2022-12-21T01:18:14.686" v="22" actId="165"/>
          <ac:spMkLst>
            <pc:docMk/>
            <pc:sldMk cId="882000937" sldId="1852"/>
            <ac:spMk id="43" creationId="{E2ABFD63-E446-50A0-2B3F-7968014DC5E6}"/>
          </ac:spMkLst>
        </pc:spChg>
        <pc:spChg chg="mod topLvl">
          <ac:chgData name="Carmen Harris" userId="3ac72765-bc08-476a-a017-ce3b52a2b6a2" providerId="ADAL" clId="{D5C992CF-BA8D-49D3-A73F-45ADF9D3BC55}" dt="2022-12-21T01:18:14.686" v="22" actId="165"/>
          <ac:spMkLst>
            <pc:docMk/>
            <pc:sldMk cId="882000937" sldId="1852"/>
            <ac:spMk id="46" creationId="{1885D0E6-E588-DAAF-AB72-139621631574}"/>
          </ac:spMkLst>
        </pc:spChg>
        <pc:spChg chg="mod topLvl">
          <ac:chgData name="Carmen Harris" userId="3ac72765-bc08-476a-a017-ce3b52a2b6a2" providerId="ADAL" clId="{D5C992CF-BA8D-49D3-A73F-45ADF9D3BC55}" dt="2022-12-21T01:18:14.686" v="22" actId="165"/>
          <ac:spMkLst>
            <pc:docMk/>
            <pc:sldMk cId="882000937" sldId="1852"/>
            <ac:spMk id="50" creationId="{29DD0055-B797-5DB6-44DB-95C921390A7C}"/>
          </ac:spMkLst>
        </pc:spChg>
        <pc:spChg chg="mod topLvl">
          <ac:chgData name="Carmen Harris" userId="3ac72765-bc08-476a-a017-ce3b52a2b6a2" providerId="ADAL" clId="{D5C992CF-BA8D-49D3-A73F-45ADF9D3BC55}" dt="2022-12-21T01:18:04.315" v="21" actId="165"/>
          <ac:spMkLst>
            <pc:docMk/>
            <pc:sldMk cId="882000937" sldId="1852"/>
            <ac:spMk id="56" creationId="{DC04D0E5-AA66-46BB-5331-9FB42EE56562}"/>
          </ac:spMkLst>
        </pc:spChg>
        <pc:spChg chg="mod topLvl">
          <ac:chgData name="Carmen Harris" userId="3ac72765-bc08-476a-a017-ce3b52a2b6a2" providerId="ADAL" clId="{D5C992CF-BA8D-49D3-A73F-45ADF9D3BC55}" dt="2022-12-21T01:18:04.315" v="21" actId="165"/>
          <ac:spMkLst>
            <pc:docMk/>
            <pc:sldMk cId="882000937" sldId="1852"/>
            <ac:spMk id="59" creationId="{00D4C48E-8C5D-71BD-EE95-F48EDF3FDE51}"/>
          </ac:spMkLst>
        </pc:spChg>
        <pc:spChg chg="mod topLvl">
          <ac:chgData name="Carmen Harris" userId="3ac72765-bc08-476a-a017-ce3b52a2b6a2" providerId="ADAL" clId="{D5C992CF-BA8D-49D3-A73F-45ADF9D3BC55}" dt="2022-12-21T01:18:04.315" v="21" actId="165"/>
          <ac:spMkLst>
            <pc:docMk/>
            <pc:sldMk cId="882000937" sldId="1852"/>
            <ac:spMk id="61" creationId="{6DCF06D1-69CB-F996-1C2D-D7A39D3E7A88}"/>
          </ac:spMkLst>
        </pc:spChg>
        <pc:spChg chg="mod topLvl">
          <ac:chgData name="Carmen Harris" userId="3ac72765-bc08-476a-a017-ce3b52a2b6a2" providerId="ADAL" clId="{D5C992CF-BA8D-49D3-A73F-45ADF9D3BC55}" dt="2022-12-21T01:18:04.315" v="21" actId="165"/>
          <ac:spMkLst>
            <pc:docMk/>
            <pc:sldMk cId="882000937" sldId="1852"/>
            <ac:spMk id="64" creationId="{21ABA23B-7451-3056-36A8-695AF7DED0D8}"/>
          </ac:spMkLst>
        </pc:spChg>
        <pc:spChg chg="mod topLvl">
          <ac:chgData name="Carmen Harris" userId="3ac72765-bc08-476a-a017-ce3b52a2b6a2" providerId="ADAL" clId="{D5C992CF-BA8D-49D3-A73F-45ADF9D3BC55}" dt="2022-12-21T01:18:04.315" v="21" actId="165"/>
          <ac:spMkLst>
            <pc:docMk/>
            <pc:sldMk cId="882000937" sldId="1852"/>
            <ac:spMk id="66" creationId="{97A72C1E-2C13-2FD2-63D0-3B7344D4B319}"/>
          </ac:spMkLst>
        </pc:spChg>
        <pc:spChg chg="mod topLvl">
          <ac:chgData name="Carmen Harris" userId="3ac72765-bc08-476a-a017-ce3b52a2b6a2" providerId="ADAL" clId="{D5C992CF-BA8D-49D3-A73F-45ADF9D3BC55}" dt="2022-12-21T01:17:55.178" v="20" actId="165"/>
          <ac:spMkLst>
            <pc:docMk/>
            <pc:sldMk cId="882000937" sldId="1852"/>
            <ac:spMk id="72" creationId="{845DC564-0ACE-46FB-78A2-7A42A8F3E3DC}"/>
          </ac:spMkLst>
        </pc:spChg>
        <pc:spChg chg="mod topLvl">
          <ac:chgData name="Carmen Harris" userId="3ac72765-bc08-476a-a017-ce3b52a2b6a2" providerId="ADAL" clId="{D5C992CF-BA8D-49D3-A73F-45ADF9D3BC55}" dt="2022-12-21T01:17:49.055" v="19" actId="165"/>
          <ac:spMkLst>
            <pc:docMk/>
            <pc:sldMk cId="882000937" sldId="1852"/>
            <ac:spMk id="75" creationId="{CECB6D7D-13CE-1813-3CC8-28434AF4F689}"/>
          </ac:spMkLst>
        </pc:spChg>
        <pc:spChg chg="mod topLvl">
          <ac:chgData name="Carmen Harris" userId="3ac72765-bc08-476a-a017-ce3b52a2b6a2" providerId="ADAL" clId="{D5C992CF-BA8D-49D3-A73F-45ADF9D3BC55}" dt="2022-12-21T01:17:42.665" v="18" actId="165"/>
          <ac:spMkLst>
            <pc:docMk/>
            <pc:sldMk cId="882000937" sldId="1852"/>
            <ac:spMk id="78" creationId="{4582A2EE-35D6-20B0-9EF7-3B41E172834D}"/>
          </ac:spMkLst>
        </pc:spChg>
        <pc:spChg chg="mod topLvl">
          <ac:chgData name="Carmen Harris" userId="3ac72765-bc08-476a-a017-ce3b52a2b6a2" providerId="ADAL" clId="{D5C992CF-BA8D-49D3-A73F-45ADF9D3BC55}" dt="2022-12-21T01:16:56.362" v="7" actId="165"/>
          <ac:spMkLst>
            <pc:docMk/>
            <pc:sldMk cId="882000937" sldId="1852"/>
            <ac:spMk id="79" creationId="{35B73483-4647-B65A-B923-62325A183632}"/>
          </ac:spMkLst>
        </pc:spChg>
        <pc:spChg chg="mod topLvl">
          <ac:chgData name="Carmen Harris" userId="3ac72765-bc08-476a-a017-ce3b52a2b6a2" providerId="ADAL" clId="{D5C992CF-BA8D-49D3-A73F-45ADF9D3BC55}" dt="2022-12-21T01:16:56.362" v="7" actId="165"/>
          <ac:spMkLst>
            <pc:docMk/>
            <pc:sldMk cId="882000937" sldId="1852"/>
            <ac:spMk id="81" creationId="{E2F9BF29-A95F-2561-76DE-F5C710EE3F1D}"/>
          </ac:spMkLst>
        </pc:spChg>
        <pc:spChg chg="mod topLvl">
          <ac:chgData name="Carmen Harris" userId="3ac72765-bc08-476a-a017-ce3b52a2b6a2" providerId="ADAL" clId="{D5C992CF-BA8D-49D3-A73F-45ADF9D3BC55}" dt="2022-12-21T01:16:56.362" v="7" actId="165"/>
          <ac:spMkLst>
            <pc:docMk/>
            <pc:sldMk cId="882000937" sldId="1852"/>
            <ac:spMk id="82" creationId="{9453B85B-C337-C183-6557-AB63006C3361}"/>
          </ac:spMkLst>
        </pc:spChg>
        <pc:spChg chg="mod topLvl">
          <ac:chgData name="Carmen Harris" userId="3ac72765-bc08-476a-a017-ce3b52a2b6a2" providerId="ADAL" clId="{D5C992CF-BA8D-49D3-A73F-45ADF9D3BC55}" dt="2022-12-21T01:16:56.362" v="7" actId="165"/>
          <ac:spMkLst>
            <pc:docMk/>
            <pc:sldMk cId="882000937" sldId="1852"/>
            <ac:spMk id="84" creationId="{C8FD799D-DEB9-DC10-D499-E4919D01CA99}"/>
          </ac:spMkLst>
        </pc:spChg>
        <pc:spChg chg="mod topLvl">
          <ac:chgData name="Carmen Harris" userId="3ac72765-bc08-476a-a017-ce3b52a2b6a2" providerId="ADAL" clId="{D5C992CF-BA8D-49D3-A73F-45ADF9D3BC55}" dt="2022-12-21T01:17:14.116" v="16" actId="165"/>
          <ac:spMkLst>
            <pc:docMk/>
            <pc:sldMk cId="882000937" sldId="1852"/>
            <ac:spMk id="85" creationId="{9AC3C804-1E30-2B19-B521-541EC2B041B3}"/>
          </ac:spMkLst>
        </pc:spChg>
        <pc:spChg chg="mod topLvl">
          <ac:chgData name="Carmen Harris" userId="3ac72765-bc08-476a-a017-ce3b52a2b6a2" providerId="ADAL" clId="{D5C992CF-BA8D-49D3-A73F-45ADF9D3BC55}" dt="2022-12-21T01:17:14.116" v="16" actId="165"/>
          <ac:spMkLst>
            <pc:docMk/>
            <pc:sldMk cId="882000937" sldId="1852"/>
            <ac:spMk id="87" creationId="{3FFC0632-9A2F-B57C-5389-98CF623214B5}"/>
          </ac:spMkLst>
        </pc:spChg>
        <pc:spChg chg="mod topLvl">
          <ac:chgData name="Carmen Harris" userId="3ac72765-bc08-476a-a017-ce3b52a2b6a2" providerId="ADAL" clId="{D5C992CF-BA8D-49D3-A73F-45ADF9D3BC55}" dt="2022-12-21T01:17:14.116" v="16" actId="165"/>
          <ac:spMkLst>
            <pc:docMk/>
            <pc:sldMk cId="882000937" sldId="1852"/>
            <ac:spMk id="90" creationId="{488FD190-FD00-6F44-3494-5A160B3898CA}"/>
          </ac:spMkLst>
        </pc:spChg>
        <pc:spChg chg="mod topLvl">
          <ac:chgData name="Carmen Harris" userId="3ac72765-bc08-476a-a017-ce3b52a2b6a2" providerId="ADAL" clId="{D5C992CF-BA8D-49D3-A73F-45ADF9D3BC55}" dt="2022-12-21T01:17:14.116" v="16" actId="165"/>
          <ac:spMkLst>
            <pc:docMk/>
            <pc:sldMk cId="882000937" sldId="1852"/>
            <ac:spMk id="92" creationId="{EFD2E8C7-33EA-167C-4BEA-DE21C64871E1}"/>
          </ac:spMkLst>
        </pc:spChg>
        <pc:spChg chg="mod topLvl">
          <ac:chgData name="Carmen Harris" userId="3ac72765-bc08-476a-a017-ce3b52a2b6a2" providerId="ADAL" clId="{D5C992CF-BA8D-49D3-A73F-45ADF9D3BC55}" dt="2022-12-21T01:17:14.116" v="16" actId="165"/>
          <ac:spMkLst>
            <pc:docMk/>
            <pc:sldMk cId="882000937" sldId="1852"/>
            <ac:spMk id="96" creationId="{C81223F3-55D5-AAC7-428E-01AC1A748E71}"/>
          </ac:spMkLst>
        </pc:spChg>
        <pc:spChg chg="mod topLvl">
          <ac:chgData name="Carmen Harris" userId="3ac72765-bc08-476a-a017-ce3b52a2b6a2" providerId="ADAL" clId="{D5C992CF-BA8D-49D3-A73F-45ADF9D3BC55}" dt="2022-12-21T01:17:14.116" v="16" actId="165"/>
          <ac:spMkLst>
            <pc:docMk/>
            <pc:sldMk cId="882000937" sldId="1852"/>
            <ac:spMk id="100" creationId="{35339086-565A-AC59-8645-74C8F24B3E7C}"/>
          </ac:spMkLst>
        </pc:spChg>
        <pc:spChg chg="mod topLvl">
          <ac:chgData name="Carmen Harris" userId="3ac72765-bc08-476a-a017-ce3b52a2b6a2" providerId="ADAL" clId="{D5C992CF-BA8D-49D3-A73F-45ADF9D3BC55}" dt="2022-12-21T01:17:14.116" v="16" actId="165"/>
          <ac:spMkLst>
            <pc:docMk/>
            <pc:sldMk cId="882000937" sldId="1852"/>
            <ac:spMk id="104" creationId="{0220E115-B582-F5E2-7F1B-DB553AB6D36F}"/>
          </ac:spMkLst>
        </pc:spChg>
        <pc:spChg chg="mod topLvl">
          <ac:chgData name="Carmen Harris" userId="3ac72765-bc08-476a-a017-ce3b52a2b6a2" providerId="ADAL" clId="{D5C992CF-BA8D-49D3-A73F-45ADF9D3BC55}" dt="2022-12-21T01:17:22.374" v="17" actId="165"/>
          <ac:spMkLst>
            <pc:docMk/>
            <pc:sldMk cId="882000937" sldId="1852"/>
            <ac:spMk id="107" creationId="{EF610508-43CD-70D6-5961-A83C0E38D09F}"/>
          </ac:spMkLst>
        </pc:spChg>
        <pc:grpChg chg="del">
          <ac:chgData name="Carmen Harris" userId="3ac72765-bc08-476a-a017-ce3b52a2b6a2" providerId="ADAL" clId="{D5C992CF-BA8D-49D3-A73F-45ADF9D3BC55}" dt="2022-12-21T01:14:54.033" v="3" actId="165"/>
          <ac:grpSpMkLst>
            <pc:docMk/>
            <pc:sldMk cId="882000937" sldId="1852"/>
            <ac:grpSpMk id="5" creationId="{70302D48-EB5A-06EC-6073-43DA61AA0AAD}"/>
          </ac:grpSpMkLst>
        </pc:grpChg>
        <pc:grpChg chg="del mod topLvl">
          <ac:chgData name="Carmen Harris" userId="3ac72765-bc08-476a-a017-ce3b52a2b6a2" providerId="ADAL" clId="{D5C992CF-BA8D-49D3-A73F-45ADF9D3BC55}" dt="2022-12-21T01:17:22.374" v="17" actId="165"/>
          <ac:grpSpMkLst>
            <pc:docMk/>
            <pc:sldMk cId="882000937" sldId="1852"/>
            <ac:grpSpMk id="6" creationId="{69A0BF19-274E-C88F-6CF7-A351912DCF00}"/>
          </ac:grpSpMkLst>
        </pc:grpChg>
        <pc:grpChg chg="del mod topLvl">
          <ac:chgData name="Carmen Harris" userId="3ac72765-bc08-476a-a017-ce3b52a2b6a2" providerId="ADAL" clId="{D5C992CF-BA8D-49D3-A73F-45ADF9D3BC55}" dt="2022-12-21T01:17:14.116" v="16" actId="165"/>
          <ac:grpSpMkLst>
            <pc:docMk/>
            <pc:sldMk cId="882000937" sldId="1852"/>
            <ac:grpSpMk id="8" creationId="{2D011A7A-D989-1A41-B986-C9B7139A0230}"/>
          </ac:grpSpMkLst>
        </pc:grpChg>
        <pc:grpChg chg="del mod topLvl">
          <ac:chgData name="Carmen Harris" userId="3ac72765-bc08-476a-a017-ce3b52a2b6a2" providerId="ADAL" clId="{D5C992CF-BA8D-49D3-A73F-45ADF9D3BC55}" dt="2022-12-21T01:16:56.362" v="7" actId="165"/>
          <ac:grpSpMkLst>
            <pc:docMk/>
            <pc:sldMk cId="882000937" sldId="1852"/>
            <ac:grpSpMk id="9" creationId="{45C59CC5-172B-12B5-6D61-953094822144}"/>
          </ac:grpSpMkLst>
        </pc:grpChg>
        <pc:grpChg chg="del mod topLvl">
          <ac:chgData name="Carmen Harris" userId="3ac72765-bc08-476a-a017-ce3b52a2b6a2" providerId="ADAL" clId="{D5C992CF-BA8D-49D3-A73F-45ADF9D3BC55}" dt="2022-12-21T01:17:42.665" v="18" actId="165"/>
          <ac:grpSpMkLst>
            <pc:docMk/>
            <pc:sldMk cId="882000937" sldId="1852"/>
            <ac:grpSpMk id="10" creationId="{F52EC1FA-8C87-BAE1-1B84-EFEE18C8961F}"/>
          </ac:grpSpMkLst>
        </pc:grpChg>
        <pc:grpChg chg="del mod topLvl">
          <ac:chgData name="Carmen Harris" userId="3ac72765-bc08-476a-a017-ce3b52a2b6a2" providerId="ADAL" clId="{D5C992CF-BA8D-49D3-A73F-45ADF9D3BC55}" dt="2022-12-21T01:17:49.055" v="19" actId="165"/>
          <ac:grpSpMkLst>
            <pc:docMk/>
            <pc:sldMk cId="882000937" sldId="1852"/>
            <ac:grpSpMk id="11" creationId="{0A67ABF2-5BB9-C32A-CD51-054E384E3D98}"/>
          </ac:grpSpMkLst>
        </pc:grpChg>
        <pc:grpChg chg="del mod topLvl">
          <ac:chgData name="Carmen Harris" userId="3ac72765-bc08-476a-a017-ce3b52a2b6a2" providerId="ADAL" clId="{D5C992CF-BA8D-49D3-A73F-45ADF9D3BC55}" dt="2022-12-21T01:17:55.178" v="20" actId="165"/>
          <ac:grpSpMkLst>
            <pc:docMk/>
            <pc:sldMk cId="882000937" sldId="1852"/>
            <ac:grpSpMk id="12" creationId="{0D690D03-244D-F0F2-BD92-D6F5F0948B5E}"/>
          </ac:grpSpMkLst>
        </pc:grpChg>
        <pc:grpChg chg="del mod topLvl">
          <ac:chgData name="Carmen Harris" userId="3ac72765-bc08-476a-a017-ce3b52a2b6a2" providerId="ADAL" clId="{D5C992CF-BA8D-49D3-A73F-45ADF9D3BC55}" dt="2022-12-21T01:18:04.315" v="21" actId="165"/>
          <ac:grpSpMkLst>
            <pc:docMk/>
            <pc:sldMk cId="882000937" sldId="1852"/>
            <ac:grpSpMk id="13" creationId="{EFB2D20D-991C-9924-F460-7F9E3C081A82}"/>
          </ac:grpSpMkLst>
        </pc:grpChg>
        <pc:grpChg chg="del mod topLvl">
          <ac:chgData name="Carmen Harris" userId="3ac72765-bc08-476a-a017-ce3b52a2b6a2" providerId="ADAL" clId="{D5C992CF-BA8D-49D3-A73F-45ADF9D3BC55}" dt="2022-12-21T01:18:14.686" v="22" actId="165"/>
          <ac:grpSpMkLst>
            <pc:docMk/>
            <pc:sldMk cId="882000937" sldId="1852"/>
            <ac:grpSpMk id="14" creationId="{D831DB5C-77A3-9C62-0222-C4C375149032}"/>
          </ac:grpSpMkLst>
        </pc:grpChg>
        <pc:grpChg chg="del mod topLvl">
          <ac:chgData name="Carmen Harris" userId="3ac72765-bc08-476a-a017-ce3b52a2b6a2" providerId="ADAL" clId="{D5C992CF-BA8D-49D3-A73F-45ADF9D3BC55}" dt="2022-12-21T01:18:24.197" v="23" actId="165"/>
          <ac:grpSpMkLst>
            <pc:docMk/>
            <pc:sldMk cId="882000937" sldId="1852"/>
            <ac:grpSpMk id="16" creationId="{6975CB72-6E45-9675-7B16-6BEB7A156228}"/>
          </ac:grpSpMkLst>
        </pc:grpChg>
        <pc:grpChg chg="del mod topLvl">
          <ac:chgData name="Carmen Harris" userId="3ac72765-bc08-476a-a017-ce3b52a2b6a2" providerId="ADAL" clId="{D5C992CF-BA8D-49D3-A73F-45ADF9D3BC55}" dt="2022-12-21T01:18:35.748" v="24" actId="165"/>
          <ac:grpSpMkLst>
            <pc:docMk/>
            <pc:sldMk cId="882000937" sldId="1852"/>
            <ac:grpSpMk id="17" creationId="{26F7C783-9E99-8B56-3487-E6ABDADD7F75}"/>
          </ac:grpSpMkLst>
        </pc:grpChg>
        <pc:picChg chg="mod topLvl">
          <ac:chgData name="Carmen Harris" userId="3ac72765-bc08-476a-a017-ce3b52a2b6a2" providerId="ADAL" clId="{D5C992CF-BA8D-49D3-A73F-45ADF9D3BC55}" dt="2022-12-21T01:24:59.721" v="86" actId="962"/>
          <ac:picMkLst>
            <pc:docMk/>
            <pc:sldMk cId="882000937" sldId="1852"/>
            <ac:picMk id="19" creationId="{5B5BA45F-CE81-24B0-FCB3-B8784B231ADF}"/>
          </ac:picMkLst>
        </pc:picChg>
        <pc:picChg chg="mod topLvl">
          <ac:chgData name="Carmen Harris" userId="3ac72765-bc08-476a-a017-ce3b52a2b6a2" providerId="ADAL" clId="{D5C992CF-BA8D-49D3-A73F-45ADF9D3BC55}" dt="2022-12-21T01:24:42.404" v="83" actId="962"/>
          <ac:picMkLst>
            <pc:docMk/>
            <pc:sldMk cId="882000937" sldId="1852"/>
            <ac:picMk id="20" creationId="{0BF1CDEF-E118-43A6-5816-DBC81A952D63}"/>
          </ac:picMkLst>
        </pc:picChg>
        <pc:picChg chg="mod topLvl">
          <ac:chgData name="Carmen Harris" userId="3ac72765-bc08-476a-a017-ce3b52a2b6a2" providerId="ADAL" clId="{D5C992CF-BA8D-49D3-A73F-45ADF9D3BC55}" dt="2022-12-21T01:23:54.654" v="74" actId="962"/>
          <ac:picMkLst>
            <pc:docMk/>
            <pc:sldMk cId="882000937" sldId="1852"/>
            <ac:picMk id="23" creationId="{0E989EED-66F5-4164-77F1-FC6E5C6957AD}"/>
          </ac:picMkLst>
        </pc:picChg>
        <pc:picChg chg="mod topLvl">
          <ac:chgData name="Carmen Harris" userId="3ac72765-bc08-476a-a017-ce3b52a2b6a2" providerId="ADAL" clId="{D5C992CF-BA8D-49D3-A73F-45ADF9D3BC55}" dt="2022-12-21T01:23:57.816" v="75" actId="962"/>
          <ac:picMkLst>
            <pc:docMk/>
            <pc:sldMk cId="882000937" sldId="1852"/>
            <ac:picMk id="24" creationId="{14BC129E-FD47-311A-6ED5-37C448325349}"/>
          </ac:picMkLst>
        </pc:picChg>
        <pc:picChg chg="mod topLvl">
          <ac:chgData name="Carmen Harris" userId="3ac72765-bc08-476a-a017-ce3b52a2b6a2" providerId="ADAL" clId="{D5C992CF-BA8D-49D3-A73F-45ADF9D3BC55}" dt="2022-12-21T01:24:03.257" v="76" actId="962"/>
          <ac:picMkLst>
            <pc:docMk/>
            <pc:sldMk cId="882000937" sldId="1852"/>
            <ac:picMk id="26" creationId="{553F72D1-AFAA-38DB-D2AC-0933BBE68C1B}"/>
          </ac:picMkLst>
        </pc:picChg>
        <pc:picChg chg="mod topLvl">
          <ac:chgData name="Carmen Harris" userId="3ac72765-bc08-476a-a017-ce3b52a2b6a2" providerId="ADAL" clId="{D5C992CF-BA8D-49D3-A73F-45ADF9D3BC55}" dt="2022-12-21T01:24:27.890" v="80" actId="962"/>
          <ac:picMkLst>
            <pc:docMk/>
            <pc:sldMk cId="882000937" sldId="1852"/>
            <ac:picMk id="33" creationId="{12EBBC19-B7AD-E380-98AC-4F50E0477C8A}"/>
          </ac:picMkLst>
        </pc:picChg>
        <pc:picChg chg="mod topLvl">
          <ac:chgData name="Carmen Harris" userId="3ac72765-bc08-476a-a017-ce3b52a2b6a2" providerId="ADAL" clId="{D5C992CF-BA8D-49D3-A73F-45ADF9D3BC55}" dt="2022-12-21T01:22:48.917" v="62" actId="962"/>
          <ac:picMkLst>
            <pc:docMk/>
            <pc:sldMk cId="882000937" sldId="1852"/>
            <ac:picMk id="39" creationId="{C1B6342D-1066-E56F-4216-3668CE157D4B}"/>
          </ac:picMkLst>
        </pc:picChg>
        <pc:picChg chg="mod topLvl">
          <ac:chgData name="Carmen Harris" userId="3ac72765-bc08-476a-a017-ce3b52a2b6a2" providerId="ADAL" clId="{D5C992CF-BA8D-49D3-A73F-45ADF9D3BC55}" dt="2022-12-21T01:23:14.597" v="66" actId="962"/>
          <ac:picMkLst>
            <pc:docMk/>
            <pc:sldMk cId="882000937" sldId="1852"/>
            <ac:picMk id="47" creationId="{E3F02C42-6D1C-D80C-3631-FF59E03B3324}"/>
          </ac:picMkLst>
        </pc:picChg>
        <pc:picChg chg="mod topLvl">
          <ac:chgData name="Carmen Harris" userId="3ac72765-bc08-476a-a017-ce3b52a2b6a2" providerId="ADAL" clId="{D5C992CF-BA8D-49D3-A73F-45ADF9D3BC55}" dt="2022-12-21T01:23:22.316" v="68" actId="962"/>
          <ac:picMkLst>
            <pc:docMk/>
            <pc:sldMk cId="882000937" sldId="1852"/>
            <ac:picMk id="49" creationId="{49D71AA3-92E7-F99F-8756-86AD818FB7BF}"/>
          </ac:picMkLst>
        </pc:picChg>
        <pc:picChg chg="mod topLvl">
          <ac:chgData name="Carmen Harris" userId="3ac72765-bc08-476a-a017-ce3b52a2b6a2" providerId="ADAL" clId="{D5C992CF-BA8D-49D3-A73F-45ADF9D3BC55}" dt="2022-12-21T01:23:27.345" v="69" actId="962"/>
          <ac:picMkLst>
            <pc:docMk/>
            <pc:sldMk cId="882000937" sldId="1852"/>
            <ac:picMk id="51" creationId="{DE2A6801-1280-31D6-EE02-FAFDAD5CE47E}"/>
          </ac:picMkLst>
        </pc:picChg>
        <pc:picChg chg="mod topLvl">
          <ac:chgData name="Carmen Harris" userId="3ac72765-bc08-476a-a017-ce3b52a2b6a2" providerId="ADAL" clId="{D5C992CF-BA8D-49D3-A73F-45ADF9D3BC55}" dt="2022-12-21T01:23:30.550" v="70" actId="962"/>
          <ac:picMkLst>
            <pc:docMk/>
            <pc:sldMk cId="882000937" sldId="1852"/>
            <ac:picMk id="52" creationId="{4A455CCE-CDEB-ECF8-EA80-932E5CF8135B}"/>
          </ac:picMkLst>
        </pc:picChg>
        <pc:picChg chg="mod topLvl">
          <ac:chgData name="Carmen Harris" userId="3ac72765-bc08-476a-a017-ce3b52a2b6a2" providerId="ADAL" clId="{D5C992CF-BA8D-49D3-A73F-45ADF9D3BC55}" dt="2022-12-21T01:21:30.399" v="50" actId="962"/>
          <ac:picMkLst>
            <pc:docMk/>
            <pc:sldMk cId="882000937" sldId="1852"/>
            <ac:picMk id="55" creationId="{9BBAA567-A169-23E1-4AE3-4836787392B9}"/>
          </ac:picMkLst>
        </pc:picChg>
        <pc:picChg chg="mod topLvl">
          <ac:chgData name="Carmen Harris" userId="3ac72765-bc08-476a-a017-ce3b52a2b6a2" providerId="ADAL" clId="{D5C992CF-BA8D-49D3-A73F-45ADF9D3BC55}" dt="2022-12-21T01:21:37.150" v="52" actId="962"/>
          <ac:picMkLst>
            <pc:docMk/>
            <pc:sldMk cId="882000937" sldId="1852"/>
            <ac:picMk id="58" creationId="{E38EE19B-A612-40AA-7818-D3AA360E7050}"/>
          </ac:picMkLst>
        </pc:picChg>
        <pc:picChg chg="mod topLvl">
          <ac:chgData name="Carmen Harris" userId="3ac72765-bc08-476a-a017-ce3b52a2b6a2" providerId="ADAL" clId="{D5C992CF-BA8D-49D3-A73F-45ADF9D3BC55}" dt="2022-12-21T01:21:44.755" v="53" actId="962"/>
          <ac:picMkLst>
            <pc:docMk/>
            <pc:sldMk cId="882000937" sldId="1852"/>
            <ac:picMk id="60" creationId="{C265F9A1-FDFD-E7B6-93AB-5F383EAC527D}"/>
          </ac:picMkLst>
        </pc:picChg>
        <pc:picChg chg="mod topLvl">
          <ac:chgData name="Carmen Harris" userId="3ac72765-bc08-476a-a017-ce3b52a2b6a2" providerId="ADAL" clId="{D5C992CF-BA8D-49D3-A73F-45ADF9D3BC55}" dt="2022-12-21T01:21:54.041" v="55" actId="962"/>
          <ac:picMkLst>
            <pc:docMk/>
            <pc:sldMk cId="882000937" sldId="1852"/>
            <ac:picMk id="63" creationId="{504416EF-E253-1CA1-ABF9-02C1A30F006E}"/>
          </ac:picMkLst>
        </pc:picChg>
        <pc:picChg chg="mod topLvl">
          <ac:chgData name="Carmen Harris" userId="3ac72765-bc08-476a-a017-ce3b52a2b6a2" providerId="ADAL" clId="{D5C992CF-BA8D-49D3-A73F-45ADF9D3BC55}" dt="2022-12-21T01:22:02.443" v="56" actId="962"/>
          <ac:picMkLst>
            <pc:docMk/>
            <pc:sldMk cId="882000937" sldId="1852"/>
            <ac:picMk id="65" creationId="{57C39F1C-7F5E-A8B7-17AC-1E4CD6EA6223}"/>
          </ac:picMkLst>
        </pc:picChg>
        <pc:picChg chg="mod topLvl">
          <ac:chgData name="Carmen Harris" userId="3ac72765-bc08-476a-a017-ce3b52a2b6a2" providerId="ADAL" clId="{D5C992CF-BA8D-49D3-A73F-45ADF9D3BC55}" dt="2022-12-21T01:22:12.908" v="58" actId="962"/>
          <ac:picMkLst>
            <pc:docMk/>
            <pc:sldMk cId="882000937" sldId="1852"/>
            <ac:picMk id="68" creationId="{F8BA324E-5F1C-78A1-0BBD-27C661A71FB9}"/>
          </ac:picMkLst>
        </pc:picChg>
        <pc:picChg chg="mod topLvl">
          <ac:chgData name="Carmen Harris" userId="3ac72765-bc08-476a-a017-ce3b52a2b6a2" providerId="ADAL" clId="{D5C992CF-BA8D-49D3-A73F-45ADF9D3BC55}" dt="2022-12-21T01:22:17.165" v="59" actId="962"/>
          <ac:picMkLst>
            <pc:docMk/>
            <pc:sldMk cId="882000937" sldId="1852"/>
            <ac:picMk id="69" creationId="{5FF34F30-FB72-4460-FA3C-7D99BFA69275}"/>
          </ac:picMkLst>
        </pc:picChg>
        <pc:picChg chg="mod topLvl">
          <ac:chgData name="Carmen Harris" userId="3ac72765-bc08-476a-a017-ce3b52a2b6a2" providerId="ADAL" clId="{D5C992CF-BA8D-49D3-A73F-45ADF9D3BC55}" dt="2022-12-21T01:21:17.612" v="47" actId="962"/>
          <ac:picMkLst>
            <pc:docMk/>
            <pc:sldMk cId="882000937" sldId="1852"/>
            <ac:picMk id="71" creationId="{AA75DF44-0B8E-3D95-EA7A-6147042270A5}"/>
          </ac:picMkLst>
        </pc:picChg>
        <pc:picChg chg="mod topLvl">
          <ac:chgData name="Carmen Harris" userId="3ac72765-bc08-476a-a017-ce3b52a2b6a2" providerId="ADAL" clId="{D5C992CF-BA8D-49D3-A73F-45ADF9D3BC55}" dt="2022-12-21T01:21:13.269" v="46" actId="962"/>
          <ac:picMkLst>
            <pc:docMk/>
            <pc:sldMk cId="882000937" sldId="1852"/>
            <ac:picMk id="76" creationId="{89567CB1-C07B-C882-1914-D3BD36F858B0}"/>
          </ac:picMkLst>
        </pc:picChg>
        <pc:picChg chg="mod topLvl">
          <ac:chgData name="Carmen Harris" userId="3ac72765-bc08-476a-a017-ce3b52a2b6a2" providerId="ADAL" clId="{D5C992CF-BA8D-49D3-A73F-45ADF9D3BC55}" dt="2022-12-21T01:20:59.923" v="45" actId="962"/>
          <ac:picMkLst>
            <pc:docMk/>
            <pc:sldMk cId="882000937" sldId="1852"/>
            <ac:picMk id="77" creationId="{8663FE28-DAAD-18E4-4EF9-DA627FD7BA8A}"/>
          </ac:picMkLst>
        </pc:picChg>
        <pc:picChg chg="mod topLvl">
          <ac:chgData name="Carmen Harris" userId="3ac72765-bc08-476a-a017-ce3b52a2b6a2" providerId="ADAL" clId="{D5C992CF-BA8D-49D3-A73F-45ADF9D3BC55}" dt="2022-12-21T01:20:45.985" v="43" actId="962"/>
          <ac:picMkLst>
            <pc:docMk/>
            <pc:sldMk cId="882000937" sldId="1852"/>
            <ac:picMk id="80" creationId="{4C6673E0-2A25-ABC0-636D-B2C0439316BD}"/>
          </ac:picMkLst>
        </pc:picChg>
        <pc:picChg chg="mod topLvl">
          <ac:chgData name="Carmen Harris" userId="3ac72765-bc08-476a-a017-ce3b52a2b6a2" providerId="ADAL" clId="{D5C992CF-BA8D-49D3-A73F-45ADF9D3BC55}" dt="2022-12-21T01:20:54.370" v="44" actId="962"/>
          <ac:picMkLst>
            <pc:docMk/>
            <pc:sldMk cId="882000937" sldId="1852"/>
            <ac:picMk id="83" creationId="{E12B5041-86E2-18CB-4FB0-B65ACE40B461}"/>
          </ac:picMkLst>
        </pc:picChg>
        <pc:picChg chg="mod topLvl">
          <ac:chgData name="Carmen Harris" userId="3ac72765-bc08-476a-a017-ce3b52a2b6a2" providerId="ADAL" clId="{D5C992CF-BA8D-49D3-A73F-45ADF9D3BC55}" dt="2022-12-21T01:19:23.392" v="28" actId="962"/>
          <ac:picMkLst>
            <pc:docMk/>
            <pc:sldMk cId="882000937" sldId="1852"/>
            <ac:picMk id="86" creationId="{A01819E6-09B6-B3AA-915B-AF7D0F19F425}"/>
          </ac:picMkLst>
        </pc:picChg>
        <pc:picChg chg="mod topLvl">
          <ac:chgData name="Carmen Harris" userId="3ac72765-bc08-476a-a017-ce3b52a2b6a2" providerId="ADAL" clId="{D5C992CF-BA8D-49D3-A73F-45ADF9D3BC55}" dt="2022-12-21T01:19:32.490" v="30" actId="962"/>
          <ac:picMkLst>
            <pc:docMk/>
            <pc:sldMk cId="882000937" sldId="1852"/>
            <ac:picMk id="89" creationId="{2E95A1E5-30C1-876A-4459-546B34249A71}"/>
          </ac:picMkLst>
        </pc:picChg>
        <pc:picChg chg="mod topLvl">
          <ac:chgData name="Carmen Harris" userId="3ac72765-bc08-476a-a017-ce3b52a2b6a2" providerId="ADAL" clId="{D5C992CF-BA8D-49D3-A73F-45ADF9D3BC55}" dt="2022-12-21T01:19:37.948" v="31" actId="962"/>
          <ac:picMkLst>
            <pc:docMk/>
            <pc:sldMk cId="882000937" sldId="1852"/>
            <ac:picMk id="91" creationId="{66290CC9-AFBE-3713-1A6A-FD4899FB4F3F}"/>
          </ac:picMkLst>
        </pc:picChg>
        <pc:picChg chg="mod topLvl">
          <ac:chgData name="Carmen Harris" userId="3ac72765-bc08-476a-a017-ce3b52a2b6a2" providerId="ADAL" clId="{D5C992CF-BA8D-49D3-A73F-45ADF9D3BC55}" dt="2022-12-21T01:19:50.375" v="34" actId="962"/>
          <ac:picMkLst>
            <pc:docMk/>
            <pc:sldMk cId="882000937" sldId="1852"/>
            <ac:picMk id="95" creationId="{92C9A424-7ABB-A5A0-C948-B5017B01EC04}"/>
          </ac:picMkLst>
        </pc:picChg>
        <pc:picChg chg="mod topLvl">
          <ac:chgData name="Carmen Harris" userId="3ac72765-bc08-476a-a017-ce3b52a2b6a2" providerId="ADAL" clId="{D5C992CF-BA8D-49D3-A73F-45ADF9D3BC55}" dt="2022-12-21T01:20:06.304" v="37" actId="962"/>
          <ac:picMkLst>
            <pc:docMk/>
            <pc:sldMk cId="882000937" sldId="1852"/>
            <ac:picMk id="99" creationId="{3ADD0BF0-A2F6-E71E-7EC9-39D1DDD4A35C}"/>
          </ac:picMkLst>
        </pc:picChg>
        <pc:picChg chg="mod topLvl">
          <ac:chgData name="Carmen Harris" userId="3ac72765-bc08-476a-a017-ce3b52a2b6a2" providerId="ADAL" clId="{D5C992CF-BA8D-49D3-A73F-45ADF9D3BC55}" dt="2022-12-21T01:20:28.664" v="40" actId="962"/>
          <ac:picMkLst>
            <pc:docMk/>
            <pc:sldMk cId="882000937" sldId="1852"/>
            <ac:picMk id="103" creationId="{1E72F319-6AF9-2B5F-21D0-9D82675D7B92}"/>
          </ac:picMkLst>
        </pc:picChg>
        <pc:picChg chg="mod topLvl">
          <ac:chgData name="Carmen Harris" userId="3ac72765-bc08-476a-a017-ce3b52a2b6a2" providerId="ADAL" clId="{D5C992CF-BA8D-49D3-A73F-45ADF9D3BC55}" dt="2022-12-21T01:20:37.437" v="42" actId="962"/>
          <ac:picMkLst>
            <pc:docMk/>
            <pc:sldMk cId="882000937" sldId="1852"/>
            <ac:picMk id="106" creationId="{E0244D3E-5402-E8C8-A48E-B0EAD9286648}"/>
          </ac:picMkLst>
        </pc:picChg>
        <pc:picChg chg="mod topLvl">
          <ac:chgData name="Carmen Harris" userId="3ac72765-bc08-476a-a017-ce3b52a2b6a2" providerId="ADAL" clId="{D5C992CF-BA8D-49D3-A73F-45ADF9D3BC55}" dt="2022-12-21T01:19:14.180" v="26" actId="962"/>
          <ac:picMkLst>
            <pc:docMk/>
            <pc:sldMk cId="882000937" sldId="1852"/>
            <ac:picMk id="109" creationId="{DC79034E-A132-8B1D-59E1-6B6C59FE2105}"/>
          </ac:picMkLst>
        </pc:picChg>
        <pc:cxnChg chg="mod topLvl">
          <ac:chgData name="Carmen Harris" userId="3ac72765-bc08-476a-a017-ce3b52a2b6a2" providerId="ADAL" clId="{D5C992CF-BA8D-49D3-A73F-45ADF9D3BC55}" dt="2022-12-21T01:23:51.223" v="73" actId="962"/>
          <ac:cxnSpMkLst>
            <pc:docMk/>
            <pc:sldMk cId="882000937" sldId="1852"/>
            <ac:cxnSpMk id="15" creationId="{07C0F134-2B94-FFBB-4485-2F6D8E69B3F1}"/>
          </ac:cxnSpMkLst>
        </pc:cxnChg>
        <pc:cxnChg chg="mod topLvl">
          <ac:chgData name="Carmen Harris" userId="3ac72765-bc08-476a-a017-ce3b52a2b6a2" providerId="ADAL" clId="{D5C992CF-BA8D-49D3-A73F-45ADF9D3BC55}" dt="2022-12-21T01:24:49.815" v="84" actId="962"/>
          <ac:cxnSpMkLst>
            <pc:docMk/>
            <pc:sldMk cId="882000937" sldId="1852"/>
            <ac:cxnSpMk id="22" creationId="{B344136D-C9B8-3A6E-579B-1A9AEF74E19D}"/>
          </ac:cxnSpMkLst>
        </pc:cxnChg>
        <pc:cxnChg chg="mod topLvl">
          <ac:chgData name="Carmen Harris" userId="3ac72765-bc08-476a-a017-ce3b52a2b6a2" providerId="ADAL" clId="{D5C992CF-BA8D-49D3-A73F-45ADF9D3BC55}" dt="2022-12-21T01:24:11.436" v="77" actId="962"/>
          <ac:cxnSpMkLst>
            <pc:docMk/>
            <pc:sldMk cId="882000937" sldId="1852"/>
            <ac:cxnSpMk id="29" creationId="{CA40729B-E5DF-8E3E-C38D-30F18D1FEBEF}"/>
          </ac:cxnSpMkLst>
        </pc:cxnChg>
        <pc:cxnChg chg="mod topLvl">
          <ac:chgData name="Carmen Harris" userId="3ac72765-bc08-476a-a017-ce3b52a2b6a2" providerId="ADAL" clId="{D5C992CF-BA8D-49D3-A73F-45ADF9D3BC55}" dt="2022-12-21T01:24:14.833" v="78" actId="962"/>
          <ac:cxnSpMkLst>
            <pc:docMk/>
            <pc:sldMk cId="882000937" sldId="1852"/>
            <ac:cxnSpMk id="30" creationId="{30264A18-79D9-77C6-CB67-F1C8F725A4EE}"/>
          </ac:cxnSpMkLst>
        </pc:cxnChg>
        <pc:cxnChg chg="mod topLvl">
          <ac:chgData name="Carmen Harris" userId="3ac72765-bc08-476a-a017-ce3b52a2b6a2" providerId="ADAL" clId="{D5C992CF-BA8D-49D3-A73F-45ADF9D3BC55}" dt="2022-12-21T01:24:18.957" v="79" actId="962"/>
          <ac:cxnSpMkLst>
            <pc:docMk/>
            <pc:sldMk cId="882000937" sldId="1852"/>
            <ac:cxnSpMk id="31" creationId="{A41A2DFE-2901-24B5-81E2-AEE9C6262C79}"/>
          </ac:cxnSpMkLst>
        </pc:cxnChg>
        <pc:cxnChg chg="mod topLvl">
          <ac:chgData name="Carmen Harris" userId="3ac72765-bc08-476a-a017-ce3b52a2b6a2" providerId="ADAL" clId="{D5C992CF-BA8D-49D3-A73F-45ADF9D3BC55}" dt="2022-12-21T01:24:31.364" v="81" actId="962"/>
          <ac:cxnSpMkLst>
            <pc:docMk/>
            <pc:sldMk cId="882000937" sldId="1852"/>
            <ac:cxnSpMk id="34" creationId="{F4990F95-F0CE-ED18-CE54-EB754D91CB75}"/>
          </ac:cxnSpMkLst>
        </pc:cxnChg>
        <pc:cxnChg chg="mod topLvl">
          <ac:chgData name="Carmen Harris" userId="3ac72765-bc08-476a-a017-ce3b52a2b6a2" providerId="ADAL" clId="{D5C992CF-BA8D-49D3-A73F-45ADF9D3BC55}" dt="2022-12-21T01:24:35.868" v="82" actId="962"/>
          <ac:cxnSpMkLst>
            <pc:docMk/>
            <pc:sldMk cId="882000937" sldId="1852"/>
            <ac:cxnSpMk id="35" creationId="{AC9C00BE-FFED-8652-7502-2FE9A158FE06}"/>
          </ac:cxnSpMkLst>
        </pc:cxnChg>
        <pc:cxnChg chg="mod topLvl">
          <ac:chgData name="Carmen Harris" userId="3ac72765-bc08-476a-a017-ce3b52a2b6a2" providerId="ADAL" clId="{D5C992CF-BA8D-49D3-A73F-45ADF9D3BC55}" dt="2022-12-21T01:22:42.398" v="61" actId="962"/>
          <ac:cxnSpMkLst>
            <pc:docMk/>
            <pc:sldMk cId="882000937" sldId="1852"/>
            <ac:cxnSpMk id="37" creationId="{03664B74-C607-96FF-5050-998483FCADED}"/>
          </ac:cxnSpMkLst>
        </pc:cxnChg>
        <pc:cxnChg chg="mod topLvl">
          <ac:chgData name="Carmen Harris" userId="3ac72765-bc08-476a-a017-ce3b52a2b6a2" providerId="ADAL" clId="{D5C992CF-BA8D-49D3-A73F-45ADF9D3BC55}" dt="2022-12-21T01:22:56.594" v="63" actId="962"/>
          <ac:cxnSpMkLst>
            <pc:docMk/>
            <pc:sldMk cId="882000937" sldId="1852"/>
            <ac:cxnSpMk id="41" creationId="{ABD17136-163D-B223-0D52-E8D9ED605839}"/>
          </ac:cxnSpMkLst>
        </pc:cxnChg>
        <pc:cxnChg chg="mod topLvl">
          <ac:chgData name="Carmen Harris" userId="3ac72765-bc08-476a-a017-ce3b52a2b6a2" providerId="ADAL" clId="{D5C992CF-BA8D-49D3-A73F-45ADF9D3BC55}" dt="2022-12-21T01:23:04.797" v="64" actId="962"/>
          <ac:cxnSpMkLst>
            <pc:docMk/>
            <pc:sldMk cId="882000937" sldId="1852"/>
            <ac:cxnSpMk id="44" creationId="{7B5F0A54-E6A9-83F3-14B9-937232647EF6}"/>
          </ac:cxnSpMkLst>
        </pc:cxnChg>
        <pc:cxnChg chg="mod topLvl">
          <ac:chgData name="Carmen Harris" userId="3ac72765-bc08-476a-a017-ce3b52a2b6a2" providerId="ADAL" clId="{D5C992CF-BA8D-49D3-A73F-45ADF9D3BC55}" dt="2022-12-21T01:23:08.934" v="65" actId="962"/>
          <ac:cxnSpMkLst>
            <pc:docMk/>
            <pc:sldMk cId="882000937" sldId="1852"/>
            <ac:cxnSpMk id="45" creationId="{E1876D6D-0346-5046-D8A2-44D164D76361}"/>
          </ac:cxnSpMkLst>
        </pc:cxnChg>
        <pc:cxnChg chg="mod topLvl">
          <ac:chgData name="Carmen Harris" userId="3ac72765-bc08-476a-a017-ce3b52a2b6a2" providerId="ADAL" clId="{D5C992CF-BA8D-49D3-A73F-45ADF9D3BC55}" dt="2022-12-21T01:23:18.235" v="67" actId="962"/>
          <ac:cxnSpMkLst>
            <pc:docMk/>
            <pc:sldMk cId="882000937" sldId="1852"/>
            <ac:cxnSpMk id="48" creationId="{49EDBDE9-680B-A37E-2D04-C9079CDF6261}"/>
          </ac:cxnSpMkLst>
        </pc:cxnChg>
        <pc:cxnChg chg="mod topLvl">
          <ac:chgData name="Carmen Harris" userId="3ac72765-bc08-476a-a017-ce3b52a2b6a2" providerId="ADAL" clId="{D5C992CF-BA8D-49D3-A73F-45ADF9D3BC55}" dt="2022-12-21T01:23:36.079" v="71" actId="962"/>
          <ac:cxnSpMkLst>
            <pc:docMk/>
            <pc:sldMk cId="882000937" sldId="1852"/>
            <ac:cxnSpMk id="53" creationId="{EBCDAE2D-C34C-5EB0-45FD-AA3C76D3342E}"/>
          </ac:cxnSpMkLst>
        </pc:cxnChg>
        <pc:cxnChg chg="mod topLvl">
          <ac:chgData name="Carmen Harris" userId="3ac72765-bc08-476a-a017-ce3b52a2b6a2" providerId="ADAL" clId="{D5C992CF-BA8D-49D3-A73F-45ADF9D3BC55}" dt="2022-12-21T01:23:39.920" v="72" actId="962"/>
          <ac:cxnSpMkLst>
            <pc:docMk/>
            <pc:sldMk cId="882000937" sldId="1852"/>
            <ac:cxnSpMk id="54" creationId="{74CE8D72-7675-95FE-F6C6-7959B87D3176}"/>
          </ac:cxnSpMkLst>
        </pc:cxnChg>
        <pc:cxnChg chg="mod topLvl">
          <ac:chgData name="Carmen Harris" userId="3ac72765-bc08-476a-a017-ce3b52a2b6a2" providerId="ADAL" clId="{D5C992CF-BA8D-49D3-A73F-45ADF9D3BC55}" dt="2022-12-21T01:21:34.684" v="51" actId="962"/>
          <ac:cxnSpMkLst>
            <pc:docMk/>
            <pc:sldMk cId="882000937" sldId="1852"/>
            <ac:cxnSpMk id="57" creationId="{89E0ECD8-F03A-0F4C-F396-FE9E4E7C9E1D}"/>
          </ac:cxnSpMkLst>
        </pc:cxnChg>
        <pc:cxnChg chg="mod topLvl">
          <ac:chgData name="Carmen Harris" userId="3ac72765-bc08-476a-a017-ce3b52a2b6a2" providerId="ADAL" clId="{D5C992CF-BA8D-49D3-A73F-45ADF9D3BC55}" dt="2022-12-21T01:21:50.216" v="54" actId="962"/>
          <ac:cxnSpMkLst>
            <pc:docMk/>
            <pc:sldMk cId="882000937" sldId="1852"/>
            <ac:cxnSpMk id="62" creationId="{72F6A367-8F4F-3B0A-4471-29A45F7CAB23}"/>
          </ac:cxnSpMkLst>
        </pc:cxnChg>
        <pc:cxnChg chg="mod topLvl">
          <ac:chgData name="Carmen Harris" userId="3ac72765-bc08-476a-a017-ce3b52a2b6a2" providerId="ADAL" clId="{D5C992CF-BA8D-49D3-A73F-45ADF9D3BC55}" dt="2022-12-21T01:22:08.924" v="57" actId="962"/>
          <ac:cxnSpMkLst>
            <pc:docMk/>
            <pc:sldMk cId="882000937" sldId="1852"/>
            <ac:cxnSpMk id="67" creationId="{E478D31F-D6CD-F1A2-D913-3C5D4D28EF18}"/>
          </ac:cxnSpMkLst>
        </pc:cxnChg>
        <pc:cxnChg chg="mod topLvl">
          <ac:chgData name="Carmen Harris" userId="3ac72765-bc08-476a-a017-ce3b52a2b6a2" providerId="ADAL" clId="{D5C992CF-BA8D-49D3-A73F-45ADF9D3BC55}" dt="2022-12-21T01:22:37.255" v="60" actId="962"/>
          <ac:cxnSpMkLst>
            <pc:docMk/>
            <pc:sldMk cId="882000937" sldId="1852"/>
            <ac:cxnSpMk id="70" creationId="{231E896B-9FEA-FAC8-6AD0-3B7571C675C9}"/>
          </ac:cxnSpMkLst>
        </pc:cxnChg>
        <pc:cxnChg chg="mod topLvl">
          <ac:chgData name="Carmen Harris" userId="3ac72765-bc08-476a-a017-ce3b52a2b6a2" providerId="ADAL" clId="{D5C992CF-BA8D-49D3-A73F-45ADF9D3BC55}" dt="2022-12-21T01:21:22.984" v="48" actId="962"/>
          <ac:cxnSpMkLst>
            <pc:docMk/>
            <pc:sldMk cId="882000937" sldId="1852"/>
            <ac:cxnSpMk id="73" creationId="{EE8473C9-4911-4012-0232-B54B6B3B8EB1}"/>
          </ac:cxnSpMkLst>
        </pc:cxnChg>
        <pc:cxnChg chg="mod topLvl">
          <ac:chgData name="Carmen Harris" userId="3ac72765-bc08-476a-a017-ce3b52a2b6a2" providerId="ADAL" clId="{D5C992CF-BA8D-49D3-A73F-45ADF9D3BC55}" dt="2022-12-21T01:21:26.467" v="49" actId="962"/>
          <ac:cxnSpMkLst>
            <pc:docMk/>
            <pc:sldMk cId="882000937" sldId="1852"/>
            <ac:cxnSpMk id="74" creationId="{3A8036C3-F84D-3E36-67A3-8573D4FCD184}"/>
          </ac:cxnSpMkLst>
        </pc:cxnChg>
        <pc:cxnChg chg="mod topLvl">
          <ac:chgData name="Carmen Harris" userId="3ac72765-bc08-476a-a017-ce3b52a2b6a2" providerId="ADAL" clId="{D5C992CF-BA8D-49D3-A73F-45ADF9D3BC55}" dt="2022-12-21T01:19:28.961" v="29" actId="962"/>
          <ac:cxnSpMkLst>
            <pc:docMk/>
            <pc:sldMk cId="882000937" sldId="1852"/>
            <ac:cxnSpMk id="88" creationId="{E7B71225-1B42-3AEB-D60F-74451FB20894}"/>
          </ac:cxnSpMkLst>
        </pc:cxnChg>
        <pc:cxnChg chg="mod topLvl">
          <ac:chgData name="Carmen Harris" userId="3ac72765-bc08-476a-a017-ce3b52a2b6a2" providerId="ADAL" clId="{D5C992CF-BA8D-49D3-A73F-45ADF9D3BC55}" dt="2022-12-21T01:19:43.378" v="32" actId="962"/>
          <ac:cxnSpMkLst>
            <pc:docMk/>
            <pc:sldMk cId="882000937" sldId="1852"/>
            <ac:cxnSpMk id="93" creationId="{8193FAF1-FA17-45F2-42B7-4CCD7174DA21}"/>
          </ac:cxnSpMkLst>
        </pc:cxnChg>
        <pc:cxnChg chg="mod topLvl">
          <ac:chgData name="Carmen Harris" userId="3ac72765-bc08-476a-a017-ce3b52a2b6a2" providerId="ADAL" clId="{D5C992CF-BA8D-49D3-A73F-45ADF9D3BC55}" dt="2022-12-21T01:19:45.181" v="33" actId="962"/>
          <ac:cxnSpMkLst>
            <pc:docMk/>
            <pc:sldMk cId="882000937" sldId="1852"/>
            <ac:cxnSpMk id="94" creationId="{7C535613-89B9-D5D3-70A3-8503C3C16F99}"/>
          </ac:cxnSpMkLst>
        </pc:cxnChg>
        <pc:cxnChg chg="mod topLvl">
          <ac:chgData name="Carmen Harris" userId="3ac72765-bc08-476a-a017-ce3b52a2b6a2" providerId="ADAL" clId="{D5C992CF-BA8D-49D3-A73F-45ADF9D3BC55}" dt="2022-12-21T01:19:57.365" v="35" actId="962"/>
          <ac:cxnSpMkLst>
            <pc:docMk/>
            <pc:sldMk cId="882000937" sldId="1852"/>
            <ac:cxnSpMk id="97" creationId="{0910315E-DBA9-9710-CD62-F232C2078075}"/>
          </ac:cxnSpMkLst>
        </pc:cxnChg>
        <pc:cxnChg chg="mod topLvl">
          <ac:chgData name="Carmen Harris" userId="3ac72765-bc08-476a-a017-ce3b52a2b6a2" providerId="ADAL" clId="{D5C992CF-BA8D-49D3-A73F-45ADF9D3BC55}" dt="2022-12-21T01:20:02.176" v="36" actId="962"/>
          <ac:cxnSpMkLst>
            <pc:docMk/>
            <pc:sldMk cId="882000937" sldId="1852"/>
            <ac:cxnSpMk id="98" creationId="{089737A8-0FF8-ADDC-F25E-60E84750C711}"/>
          </ac:cxnSpMkLst>
        </pc:cxnChg>
        <pc:cxnChg chg="mod topLvl">
          <ac:chgData name="Carmen Harris" userId="3ac72765-bc08-476a-a017-ce3b52a2b6a2" providerId="ADAL" clId="{D5C992CF-BA8D-49D3-A73F-45ADF9D3BC55}" dt="2022-12-21T01:20:12.515" v="38" actId="962"/>
          <ac:cxnSpMkLst>
            <pc:docMk/>
            <pc:sldMk cId="882000937" sldId="1852"/>
            <ac:cxnSpMk id="101" creationId="{E8735970-F86D-D576-5399-BDC2FD2B8C43}"/>
          </ac:cxnSpMkLst>
        </pc:cxnChg>
        <pc:cxnChg chg="mod topLvl">
          <ac:chgData name="Carmen Harris" userId="3ac72765-bc08-476a-a017-ce3b52a2b6a2" providerId="ADAL" clId="{D5C992CF-BA8D-49D3-A73F-45ADF9D3BC55}" dt="2022-12-21T01:20:17.680" v="39" actId="962"/>
          <ac:cxnSpMkLst>
            <pc:docMk/>
            <pc:sldMk cId="882000937" sldId="1852"/>
            <ac:cxnSpMk id="102" creationId="{92100187-8D6F-9931-E654-CCD8A3627A13}"/>
          </ac:cxnSpMkLst>
        </pc:cxnChg>
        <pc:cxnChg chg="mod topLvl">
          <ac:chgData name="Carmen Harris" userId="3ac72765-bc08-476a-a017-ce3b52a2b6a2" providerId="ADAL" clId="{D5C992CF-BA8D-49D3-A73F-45ADF9D3BC55}" dt="2022-12-21T01:20:35.268" v="41" actId="962"/>
          <ac:cxnSpMkLst>
            <pc:docMk/>
            <pc:sldMk cId="882000937" sldId="1852"/>
            <ac:cxnSpMk id="105" creationId="{FF8799C1-6C09-0835-0179-5BD996D62327}"/>
          </ac:cxnSpMkLst>
        </pc:cxnChg>
        <pc:cxnChg chg="mod topLvl">
          <ac:chgData name="Carmen Harris" userId="3ac72765-bc08-476a-a017-ce3b52a2b6a2" providerId="ADAL" clId="{D5C992CF-BA8D-49D3-A73F-45ADF9D3BC55}" dt="2022-12-21T01:19:10.678" v="25" actId="962"/>
          <ac:cxnSpMkLst>
            <pc:docMk/>
            <pc:sldMk cId="882000937" sldId="1852"/>
            <ac:cxnSpMk id="108" creationId="{DC80EF26-7BC4-83BE-FAA6-F1D95F9205BB}"/>
          </ac:cxnSpMkLst>
        </pc:cxnChg>
        <pc:cxnChg chg="mod topLvl">
          <ac:chgData name="Carmen Harris" userId="3ac72765-bc08-476a-a017-ce3b52a2b6a2" providerId="ADAL" clId="{D5C992CF-BA8D-49D3-A73F-45ADF9D3BC55}" dt="2022-12-21T01:19:16.014" v="27" actId="962"/>
          <ac:cxnSpMkLst>
            <pc:docMk/>
            <pc:sldMk cId="882000937" sldId="1852"/>
            <ac:cxnSpMk id="110" creationId="{89C42B7B-FB6E-AE26-5AD4-B96BAA02FCE2}"/>
          </ac:cxnSpMkLst>
        </pc:cxnChg>
      </pc:sldChg>
      <pc:sldChg chg="delSp modSp mod">
        <pc:chgData name="Carmen Harris" userId="3ac72765-bc08-476a-a017-ce3b52a2b6a2" providerId="ADAL" clId="{D5C992CF-BA8D-49D3-A73F-45ADF9D3BC55}" dt="2022-12-21T17:50:32.390" v="262" actId="962"/>
        <pc:sldMkLst>
          <pc:docMk/>
          <pc:sldMk cId="1426518733" sldId="1853"/>
        </pc:sldMkLst>
        <pc:spChg chg="mod topLvl">
          <ac:chgData name="Carmen Harris" userId="3ac72765-bc08-476a-a017-ce3b52a2b6a2" providerId="ADAL" clId="{D5C992CF-BA8D-49D3-A73F-45ADF9D3BC55}" dt="2022-12-21T17:50:19.256" v="253" actId="962"/>
          <ac:spMkLst>
            <pc:docMk/>
            <pc:sldMk cId="1426518733" sldId="1853"/>
            <ac:spMk id="6" creationId="{7C42748F-ABF1-DF2E-E21B-51DBDC1ED070}"/>
          </ac:spMkLst>
        </pc:spChg>
        <pc:spChg chg="mod topLvl">
          <ac:chgData name="Carmen Harris" userId="3ac72765-bc08-476a-a017-ce3b52a2b6a2" providerId="ADAL" clId="{D5C992CF-BA8D-49D3-A73F-45ADF9D3BC55}" dt="2022-12-21T17:50:24.071" v="256" actId="962"/>
          <ac:spMkLst>
            <pc:docMk/>
            <pc:sldMk cId="1426518733" sldId="1853"/>
            <ac:spMk id="7" creationId="{EFFF6A07-3A5E-07A5-FD5D-E26CDAE552F4}"/>
          </ac:spMkLst>
        </pc:spChg>
        <pc:spChg chg="mod topLvl">
          <ac:chgData name="Carmen Harris" userId="3ac72765-bc08-476a-a017-ce3b52a2b6a2" providerId="ADAL" clId="{D5C992CF-BA8D-49D3-A73F-45ADF9D3BC55}" dt="2022-12-21T01:30:46.353" v="94" actId="962"/>
          <ac:spMkLst>
            <pc:docMk/>
            <pc:sldMk cId="1426518733" sldId="1853"/>
            <ac:spMk id="8" creationId="{8F3AA15A-94A3-C40C-59C0-9764B0847078}"/>
          </ac:spMkLst>
        </pc:spChg>
        <pc:spChg chg="mod topLvl">
          <ac:chgData name="Carmen Harris" userId="3ac72765-bc08-476a-a017-ce3b52a2b6a2" providerId="ADAL" clId="{D5C992CF-BA8D-49D3-A73F-45ADF9D3BC55}" dt="2022-12-21T01:30:49.411" v="95" actId="962"/>
          <ac:spMkLst>
            <pc:docMk/>
            <pc:sldMk cId="1426518733" sldId="1853"/>
            <ac:spMk id="9" creationId="{A22762E5-4D3F-31A7-1B8D-109AA3588254}"/>
          </ac:spMkLst>
        </pc:spChg>
        <pc:spChg chg="mod topLvl">
          <ac:chgData name="Carmen Harris" userId="3ac72765-bc08-476a-a017-ce3b52a2b6a2" providerId="ADAL" clId="{D5C992CF-BA8D-49D3-A73F-45ADF9D3BC55}" dt="2022-12-21T01:31:00.499" v="96" actId="962"/>
          <ac:spMkLst>
            <pc:docMk/>
            <pc:sldMk cId="1426518733" sldId="1853"/>
            <ac:spMk id="11" creationId="{7F6C87B4-D542-1E95-1D53-3A3CD6D68026}"/>
          </ac:spMkLst>
        </pc:spChg>
        <pc:spChg chg="mod topLvl">
          <ac:chgData name="Carmen Harris" userId="3ac72765-bc08-476a-a017-ce3b52a2b6a2" providerId="ADAL" clId="{D5C992CF-BA8D-49D3-A73F-45ADF9D3BC55}" dt="2022-12-21T01:29:33.639" v="89" actId="165"/>
          <ac:spMkLst>
            <pc:docMk/>
            <pc:sldMk cId="1426518733" sldId="1853"/>
            <ac:spMk id="15" creationId="{9BD174B7-0AE8-7746-1FBE-7F6C1EE61A62}"/>
          </ac:spMkLst>
        </pc:spChg>
        <pc:spChg chg="mod topLvl">
          <ac:chgData name="Carmen Harris" userId="3ac72765-bc08-476a-a017-ce3b52a2b6a2" providerId="ADAL" clId="{D5C992CF-BA8D-49D3-A73F-45ADF9D3BC55}" dt="2022-12-21T17:50:29.370" v="258" actId="962"/>
          <ac:spMkLst>
            <pc:docMk/>
            <pc:sldMk cId="1426518733" sldId="1853"/>
            <ac:spMk id="16" creationId="{F098147C-AADA-EA40-7BE6-138CD60D0D7F}"/>
          </ac:spMkLst>
        </pc:spChg>
        <pc:spChg chg="mod topLvl">
          <ac:chgData name="Carmen Harris" userId="3ac72765-bc08-476a-a017-ce3b52a2b6a2" providerId="ADAL" clId="{D5C992CF-BA8D-49D3-A73F-45ADF9D3BC55}" dt="2022-12-21T17:50:30.983" v="260" actId="962"/>
          <ac:spMkLst>
            <pc:docMk/>
            <pc:sldMk cId="1426518733" sldId="1853"/>
            <ac:spMk id="17" creationId="{353F1A48-7322-F3BA-24C7-FC8FCCC02041}"/>
          </ac:spMkLst>
        </pc:spChg>
        <pc:spChg chg="mod topLvl">
          <ac:chgData name="Carmen Harris" userId="3ac72765-bc08-476a-a017-ce3b52a2b6a2" providerId="ADAL" clId="{D5C992CF-BA8D-49D3-A73F-45ADF9D3BC55}" dt="2022-12-21T17:50:32.390" v="262" actId="962"/>
          <ac:spMkLst>
            <pc:docMk/>
            <pc:sldMk cId="1426518733" sldId="1853"/>
            <ac:spMk id="18" creationId="{C238B5B4-C28A-677F-6FCF-436D5181A6BE}"/>
          </ac:spMkLst>
        </pc:spChg>
        <pc:grpChg chg="del mod topLvl">
          <ac:chgData name="Carmen Harris" userId="3ac72765-bc08-476a-a017-ce3b52a2b6a2" providerId="ADAL" clId="{D5C992CF-BA8D-49D3-A73F-45ADF9D3BC55}" dt="2022-12-21T01:29:51.440" v="92" actId="165"/>
          <ac:grpSpMkLst>
            <pc:docMk/>
            <pc:sldMk cId="1426518733" sldId="1853"/>
            <ac:grpSpMk id="5" creationId="{EACF6B45-A5D4-C5D4-1A3D-DF7AA09FDB25}"/>
          </ac:grpSpMkLst>
        </pc:grpChg>
        <pc:grpChg chg="del mod topLvl">
          <ac:chgData name="Carmen Harris" userId="3ac72765-bc08-476a-a017-ce3b52a2b6a2" providerId="ADAL" clId="{D5C992CF-BA8D-49D3-A73F-45ADF9D3BC55}" dt="2022-12-21T01:29:33.639" v="89" actId="165"/>
          <ac:grpSpMkLst>
            <pc:docMk/>
            <pc:sldMk cId="1426518733" sldId="1853"/>
            <ac:grpSpMk id="10" creationId="{689762D9-44FC-C5C7-1FBD-075D7BCFB607}"/>
          </ac:grpSpMkLst>
        </pc:grpChg>
        <pc:grpChg chg="del mod topLvl">
          <ac:chgData name="Carmen Harris" userId="3ac72765-bc08-476a-a017-ce3b52a2b6a2" providerId="ADAL" clId="{D5C992CF-BA8D-49D3-A73F-45ADF9D3BC55}" dt="2022-12-21T01:29:40.329" v="90" actId="165"/>
          <ac:grpSpMkLst>
            <pc:docMk/>
            <pc:sldMk cId="1426518733" sldId="1853"/>
            <ac:grpSpMk id="13" creationId="{09B6F303-F39B-FC4A-F544-0787442FB1F7}"/>
          </ac:grpSpMkLst>
        </pc:grpChg>
        <pc:grpChg chg="del mod topLvl">
          <ac:chgData name="Carmen Harris" userId="3ac72765-bc08-476a-a017-ce3b52a2b6a2" providerId="ADAL" clId="{D5C992CF-BA8D-49D3-A73F-45ADF9D3BC55}" dt="2022-12-21T01:29:46.274" v="91" actId="165"/>
          <ac:grpSpMkLst>
            <pc:docMk/>
            <pc:sldMk cId="1426518733" sldId="1853"/>
            <ac:grpSpMk id="14" creationId="{864EFA95-9D98-1DAB-55F6-391CA43B1F6B}"/>
          </ac:grpSpMkLst>
        </pc:grpChg>
        <pc:grpChg chg="del mod topLvl">
          <ac:chgData name="Carmen Harris" userId="3ac72765-bc08-476a-a017-ce3b52a2b6a2" providerId="ADAL" clId="{D5C992CF-BA8D-49D3-A73F-45ADF9D3BC55}" dt="2022-12-21T01:29:26.829" v="88" actId="165"/>
          <ac:grpSpMkLst>
            <pc:docMk/>
            <pc:sldMk cId="1426518733" sldId="1853"/>
            <ac:grpSpMk id="28" creationId="{C27E8092-C5FF-6C60-CC15-2B427786CDA5}"/>
          </ac:grpSpMkLst>
        </pc:grpChg>
        <pc:grpChg chg="del">
          <ac:chgData name="Carmen Harris" userId="3ac72765-bc08-476a-a017-ce3b52a2b6a2" providerId="ADAL" clId="{D5C992CF-BA8D-49D3-A73F-45ADF9D3BC55}" dt="2022-12-21T01:29:16.030" v="87" actId="165"/>
          <ac:grpSpMkLst>
            <pc:docMk/>
            <pc:sldMk cId="1426518733" sldId="1853"/>
            <ac:grpSpMk id="29" creationId="{9489D6C7-6E59-1183-9C5F-ACDA0F2F9936}"/>
          </ac:grpSpMkLst>
        </pc:grpChg>
        <pc:picChg chg="mod topLvl">
          <ac:chgData name="Carmen Harris" userId="3ac72765-bc08-476a-a017-ce3b52a2b6a2" providerId="ADAL" clId="{D5C992CF-BA8D-49D3-A73F-45ADF9D3BC55}" dt="2022-12-21T01:31:11.616" v="100" actId="962"/>
          <ac:picMkLst>
            <pc:docMk/>
            <pc:sldMk cId="1426518733" sldId="1853"/>
            <ac:picMk id="24" creationId="{9DCCE3D6-6E36-BD33-3C80-900131E2E317}"/>
          </ac:picMkLst>
        </pc:picChg>
        <pc:picChg chg="mod topLvl">
          <ac:chgData name="Carmen Harris" userId="3ac72765-bc08-476a-a017-ce3b52a2b6a2" providerId="ADAL" clId="{D5C992CF-BA8D-49D3-A73F-45ADF9D3BC55}" dt="2022-12-21T01:31:13.587" v="101" actId="962"/>
          <ac:picMkLst>
            <pc:docMk/>
            <pc:sldMk cId="1426518733" sldId="1853"/>
            <ac:picMk id="25" creationId="{4D2A3BA1-B789-3A58-7242-DB94142CCE7F}"/>
          </ac:picMkLst>
        </pc:picChg>
        <pc:picChg chg="mod topLvl">
          <ac:chgData name="Carmen Harris" userId="3ac72765-bc08-476a-a017-ce3b52a2b6a2" providerId="ADAL" clId="{D5C992CF-BA8D-49D3-A73F-45ADF9D3BC55}" dt="2022-12-21T01:31:15.196" v="102" actId="962"/>
          <ac:picMkLst>
            <pc:docMk/>
            <pc:sldMk cId="1426518733" sldId="1853"/>
            <ac:picMk id="26" creationId="{F6730AEA-A960-43CE-ECFF-BF9243591B6C}"/>
          </ac:picMkLst>
        </pc:picChg>
        <pc:cxnChg chg="mod topLvl">
          <ac:chgData name="Carmen Harris" userId="3ac72765-bc08-476a-a017-ce3b52a2b6a2" providerId="ADAL" clId="{D5C992CF-BA8D-49D3-A73F-45ADF9D3BC55}" dt="2022-12-21T01:29:16.030" v="87" actId="165"/>
          <ac:cxnSpMkLst>
            <pc:docMk/>
            <pc:sldMk cId="1426518733" sldId="1853"/>
            <ac:cxnSpMk id="4" creationId="{EB278F7D-E596-49C0-D41C-3C50A7CE300B}"/>
          </ac:cxnSpMkLst>
        </pc:cxnChg>
        <pc:cxnChg chg="mod topLvl">
          <ac:chgData name="Carmen Harris" userId="3ac72765-bc08-476a-a017-ce3b52a2b6a2" providerId="ADAL" clId="{D5C992CF-BA8D-49D3-A73F-45ADF9D3BC55}" dt="2022-12-21T01:31:02.248" v="97" actId="962"/>
          <ac:cxnSpMkLst>
            <pc:docMk/>
            <pc:sldMk cId="1426518733" sldId="1853"/>
            <ac:cxnSpMk id="12" creationId="{65E96197-37AD-5147-AC0F-A3CF5D57B892}"/>
          </ac:cxnSpMkLst>
        </pc:cxnChg>
        <pc:cxnChg chg="mod topLvl">
          <ac:chgData name="Carmen Harris" userId="3ac72765-bc08-476a-a017-ce3b52a2b6a2" providerId="ADAL" clId="{D5C992CF-BA8D-49D3-A73F-45ADF9D3BC55}" dt="2022-12-21T01:31:28.310" v="104" actId="962"/>
          <ac:cxnSpMkLst>
            <pc:docMk/>
            <pc:sldMk cId="1426518733" sldId="1853"/>
            <ac:cxnSpMk id="19" creationId="{734B3B6F-DEDF-2B09-7D90-919991D29B3A}"/>
          </ac:cxnSpMkLst>
        </pc:cxnChg>
        <pc:cxnChg chg="mod topLvl">
          <ac:chgData name="Carmen Harris" userId="3ac72765-bc08-476a-a017-ce3b52a2b6a2" providerId="ADAL" clId="{D5C992CF-BA8D-49D3-A73F-45ADF9D3BC55}" dt="2022-12-21T01:31:29.596" v="105" actId="962"/>
          <ac:cxnSpMkLst>
            <pc:docMk/>
            <pc:sldMk cId="1426518733" sldId="1853"/>
            <ac:cxnSpMk id="20" creationId="{CC280E50-E1D8-71E4-323B-6BCB66CD1DD4}"/>
          </ac:cxnSpMkLst>
        </pc:cxnChg>
        <pc:cxnChg chg="mod topLvl">
          <ac:chgData name="Carmen Harris" userId="3ac72765-bc08-476a-a017-ce3b52a2b6a2" providerId="ADAL" clId="{D5C992CF-BA8D-49D3-A73F-45ADF9D3BC55}" dt="2022-12-21T01:31:31.194" v="106" actId="962"/>
          <ac:cxnSpMkLst>
            <pc:docMk/>
            <pc:sldMk cId="1426518733" sldId="1853"/>
            <ac:cxnSpMk id="21" creationId="{AFFAFFE1-9B73-9E1E-6A70-78B71F4333C7}"/>
          </ac:cxnSpMkLst>
        </pc:cxnChg>
        <pc:cxnChg chg="mod topLvl">
          <ac:chgData name="Carmen Harris" userId="3ac72765-bc08-476a-a017-ce3b52a2b6a2" providerId="ADAL" clId="{D5C992CF-BA8D-49D3-A73F-45ADF9D3BC55}" dt="2022-12-21T01:31:04.302" v="98" actId="962"/>
          <ac:cxnSpMkLst>
            <pc:docMk/>
            <pc:sldMk cId="1426518733" sldId="1853"/>
            <ac:cxnSpMk id="22" creationId="{1C7809D3-E6A1-B85E-8502-A487CB68A18A}"/>
          </ac:cxnSpMkLst>
        </pc:cxnChg>
        <pc:cxnChg chg="mod topLvl">
          <ac:chgData name="Carmen Harris" userId="3ac72765-bc08-476a-a017-ce3b52a2b6a2" providerId="ADAL" clId="{D5C992CF-BA8D-49D3-A73F-45ADF9D3BC55}" dt="2022-12-21T01:31:06.204" v="99" actId="962"/>
          <ac:cxnSpMkLst>
            <pc:docMk/>
            <pc:sldMk cId="1426518733" sldId="1853"/>
            <ac:cxnSpMk id="23" creationId="{66018C08-5BD2-68E4-BF4D-A35996D1B1CD}"/>
          </ac:cxnSpMkLst>
        </pc:cxnChg>
        <pc:cxnChg chg="mod topLvl">
          <ac:chgData name="Carmen Harris" userId="3ac72765-bc08-476a-a017-ce3b52a2b6a2" providerId="ADAL" clId="{D5C992CF-BA8D-49D3-A73F-45ADF9D3BC55}" dt="2022-12-21T01:31:17.103" v="103" actId="962"/>
          <ac:cxnSpMkLst>
            <pc:docMk/>
            <pc:sldMk cId="1426518733" sldId="1853"/>
            <ac:cxnSpMk id="27" creationId="{BBF36FAC-93B4-5A46-2425-1B8764DBBABA}"/>
          </ac:cxnSpMkLst>
        </pc:cxnChg>
      </pc:sldChg>
      <pc:sldChg chg="delSp modSp mod">
        <pc:chgData name="Carmen Harris" userId="3ac72765-bc08-476a-a017-ce3b52a2b6a2" providerId="ADAL" clId="{D5C992CF-BA8D-49D3-A73F-45ADF9D3BC55}" dt="2022-12-21T01:42:11.337" v="154" actId="962"/>
        <pc:sldMkLst>
          <pc:docMk/>
          <pc:sldMk cId="2751763649" sldId="1854"/>
        </pc:sldMkLst>
        <pc:spChg chg="mod topLvl">
          <ac:chgData name="Carmen Harris" userId="3ac72765-bc08-476a-a017-ce3b52a2b6a2" providerId="ADAL" clId="{D5C992CF-BA8D-49D3-A73F-45ADF9D3BC55}" dt="2022-12-21T01:31:50.478" v="107" actId="165"/>
          <ac:spMkLst>
            <pc:docMk/>
            <pc:sldMk cId="2751763649" sldId="1854"/>
            <ac:spMk id="6" creationId="{A6A3F230-E4B1-23C9-CDC7-70EB4558EF7B}"/>
          </ac:spMkLst>
        </pc:spChg>
        <pc:spChg chg="mod topLvl">
          <ac:chgData name="Carmen Harris" userId="3ac72765-bc08-476a-a017-ce3b52a2b6a2" providerId="ADAL" clId="{D5C992CF-BA8D-49D3-A73F-45ADF9D3BC55}" dt="2022-12-21T01:32:38.971" v="121" actId="962"/>
          <ac:spMkLst>
            <pc:docMk/>
            <pc:sldMk cId="2751763649" sldId="1854"/>
            <ac:spMk id="15" creationId="{265D8C15-7AD4-8B0C-365D-D5E13BD6C670}"/>
          </ac:spMkLst>
        </pc:spChg>
        <pc:spChg chg="mod topLvl">
          <ac:chgData name="Carmen Harris" userId="3ac72765-bc08-476a-a017-ce3b52a2b6a2" providerId="ADAL" clId="{D5C992CF-BA8D-49D3-A73F-45ADF9D3BC55}" dt="2022-12-21T01:31:50.478" v="107" actId="165"/>
          <ac:spMkLst>
            <pc:docMk/>
            <pc:sldMk cId="2751763649" sldId="1854"/>
            <ac:spMk id="16" creationId="{D3CB95C8-2D01-BBCC-601F-5FFDAF6A0BA6}"/>
          </ac:spMkLst>
        </pc:spChg>
        <pc:spChg chg="mod topLvl">
          <ac:chgData name="Carmen Harris" userId="3ac72765-bc08-476a-a017-ce3b52a2b6a2" providerId="ADAL" clId="{D5C992CF-BA8D-49D3-A73F-45ADF9D3BC55}" dt="2022-12-21T01:31:50.478" v="107" actId="165"/>
          <ac:spMkLst>
            <pc:docMk/>
            <pc:sldMk cId="2751763649" sldId="1854"/>
            <ac:spMk id="17" creationId="{53CF55BE-49BA-F0FC-97DF-FDB3B96B21F0}"/>
          </ac:spMkLst>
        </pc:spChg>
        <pc:spChg chg="mod topLvl">
          <ac:chgData name="Carmen Harris" userId="3ac72765-bc08-476a-a017-ce3b52a2b6a2" providerId="ADAL" clId="{D5C992CF-BA8D-49D3-A73F-45ADF9D3BC55}" dt="2022-12-21T01:31:50.478" v="107" actId="165"/>
          <ac:spMkLst>
            <pc:docMk/>
            <pc:sldMk cId="2751763649" sldId="1854"/>
            <ac:spMk id="18" creationId="{8EB53C8D-B61C-6F65-B718-441C06FC745E}"/>
          </ac:spMkLst>
        </pc:spChg>
        <pc:spChg chg="mod topLvl">
          <ac:chgData name="Carmen Harris" userId="3ac72765-bc08-476a-a017-ce3b52a2b6a2" providerId="ADAL" clId="{D5C992CF-BA8D-49D3-A73F-45ADF9D3BC55}" dt="2022-12-21T01:31:50.478" v="107" actId="165"/>
          <ac:spMkLst>
            <pc:docMk/>
            <pc:sldMk cId="2751763649" sldId="1854"/>
            <ac:spMk id="20" creationId="{A603D767-77D8-61E5-3846-A7CDE11297E1}"/>
          </ac:spMkLst>
        </pc:spChg>
        <pc:spChg chg="mod topLvl">
          <ac:chgData name="Carmen Harris" userId="3ac72765-bc08-476a-a017-ce3b52a2b6a2" providerId="ADAL" clId="{D5C992CF-BA8D-49D3-A73F-45ADF9D3BC55}" dt="2022-12-21T01:31:50.478" v="107" actId="165"/>
          <ac:spMkLst>
            <pc:docMk/>
            <pc:sldMk cId="2751763649" sldId="1854"/>
            <ac:spMk id="21" creationId="{076485B5-D4AB-E738-4CE3-FE88DE245A33}"/>
          </ac:spMkLst>
        </pc:spChg>
        <pc:spChg chg="mod topLvl">
          <ac:chgData name="Carmen Harris" userId="3ac72765-bc08-476a-a017-ce3b52a2b6a2" providerId="ADAL" clId="{D5C992CF-BA8D-49D3-A73F-45ADF9D3BC55}" dt="2022-12-21T01:31:50.478" v="107" actId="165"/>
          <ac:spMkLst>
            <pc:docMk/>
            <pc:sldMk cId="2751763649" sldId="1854"/>
            <ac:spMk id="22" creationId="{579C5577-EB43-2061-B1AA-5487500040D9}"/>
          </ac:spMkLst>
        </pc:spChg>
        <pc:spChg chg="mod topLvl">
          <ac:chgData name="Carmen Harris" userId="3ac72765-bc08-476a-a017-ce3b52a2b6a2" providerId="ADAL" clId="{D5C992CF-BA8D-49D3-A73F-45ADF9D3BC55}" dt="2022-12-21T01:31:50.478" v="107" actId="165"/>
          <ac:spMkLst>
            <pc:docMk/>
            <pc:sldMk cId="2751763649" sldId="1854"/>
            <ac:spMk id="23" creationId="{96ACEB39-5D39-106B-08D5-13A1DA43732A}"/>
          </ac:spMkLst>
        </pc:spChg>
        <pc:spChg chg="mod topLvl">
          <ac:chgData name="Carmen Harris" userId="3ac72765-bc08-476a-a017-ce3b52a2b6a2" providerId="ADAL" clId="{D5C992CF-BA8D-49D3-A73F-45ADF9D3BC55}" dt="2022-12-21T01:31:50.478" v="107" actId="165"/>
          <ac:spMkLst>
            <pc:docMk/>
            <pc:sldMk cId="2751763649" sldId="1854"/>
            <ac:spMk id="24" creationId="{EDA78BEE-152A-934B-2CFB-13869FBADBA5}"/>
          </ac:spMkLst>
        </pc:spChg>
        <pc:spChg chg="mod topLvl">
          <ac:chgData name="Carmen Harris" userId="3ac72765-bc08-476a-a017-ce3b52a2b6a2" providerId="ADAL" clId="{D5C992CF-BA8D-49D3-A73F-45ADF9D3BC55}" dt="2022-12-21T01:31:50.478" v="107" actId="165"/>
          <ac:spMkLst>
            <pc:docMk/>
            <pc:sldMk cId="2751763649" sldId="1854"/>
            <ac:spMk id="28" creationId="{E4D652E4-50F6-6DBB-B865-D6CC51574344}"/>
          </ac:spMkLst>
        </pc:spChg>
        <pc:spChg chg="mod topLvl">
          <ac:chgData name="Carmen Harris" userId="3ac72765-bc08-476a-a017-ce3b52a2b6a2" providerId="ADAL" clId="{D5C992CF-BA8D-49D3-A73F-45ADF9D3BC55}" dt="2022-12-21T01:31:50.478" v="107" actId="165"/>
          <ac:spMkLst>
            <pc:docMk/>
            <pc:sldMk cId="2751763649" sldId="1854"/>
            <ac:spMk id="29" creationId="{7C9E2029-39E0-C1FD-6484-8674EE5E8147}"/>
          </ac:spMkLst>
        </pc:spChg>
        <pc:spChg chg="mod topLvl">
          <ac:chgData name="Carmen Harris" userId="3ac72765-bc08-476a-a017-ce3b52a2b6a2" providerId="ADAL" clId="{D5C992CF-BA8D-49D3-A73F-45ADF9D3BC55}" dt="2022-12-21T01:42:11.337" v="154" actId="962"/>
          <ac:spMkLst>
            <pc:docMk/>
            <pc:sldMk cId="2751763649" sldId="1854"/>
            <ac:spMk id="31" creationId="{766C151D-E676-0299-DE79-469AC65941AB}"/>
          </ac:spMkLst>
        </pc:spChg>
        <pc:spChg chg="mod topLvl">
          <ac:chgData name="Carmen Harris" userId="3ac72765-bc08-476a-a017-ce3b52a2b6a2" providerId="ADAL" clId="{D5C992CF-BA8D-49D3-A73F-45ADF9D3BC55}" dt="2022-12-21T01:32:31.737" v="117" actId="962"/>
          <ac:spMkLst>
            <pc:docMk/>
            <pc:sldMk cId="2751763649" sldId="1854"/>
            <ac:spMk id="33" creationId="{072580A8-09A3-CD2E-C82D-87DEC069E14D}"/>
          </ac:spMkLst>
        </pc:spChg>
        <pc:spChg chg="mod topLvl">
          <ac:chgData name="Carmen Harris" userId="3ac72765-bc08-476a-a017-ce3b52a2b6a2" providerId="ADAL" clId="{D5C992CF-BA8D-49D3-A73F-45ADF9D3BC55}" dt="2022-12-21T01:32:21.031" v="114" actId="962"/>
          <ac:spMkLst>
            <pc:docMk/>
            <pc:sldMk cId="2751763649" sldId="1854"/>
            <ac:spMk id="35" creationId="{FDB9B81D-21B1-1503-8E4A-3EE92E69A91C}"/>
          </ac:spMkLst>
        </pc:spChg>
        <pc:grpChg chg="del">
          <ac:chgData name="Carmen Harris" userId="3ac72765-bc08-476a-a017-ce3b52a2b6a2" providerId="ADAL" clId="{D5C992CF-BA8D-49D3-A73F-45ADF9D3BC55}" dt="2022-12-21T01:31:50.478" v="107" actId="165"/>
          <ac:grpSpMkLst>
            <pc:docMk/>
            <pc:sldMk cId="2751763649" sldId="1854"/>
            <ac:grpSpMk id="4" creationId="{7AB8C459-F2F5-2486-753F-6B74AF65EE3A}"/>
          </ac:grpSpMkLst>
        </pc:grpChg>
        <pc:grpChg chg="del mod topLvl">
          <ac:chgData name="Carmen Harris" userId="3ac72765-bc08-476a-a017-ce3b52a2b6a2" providerId="ADAL" clId="{D5C992CF-BA8D-49D3-A73F-45ADF9D3BC55}" dt="2022-12-21T01:32:13.078" v="113" actId="165"/>
          <ac:grpSpMkLst>
            <pc:docMk/>
            <pc:sldMk cId="2751763649" sldId="1854"/>
            <ac:grpSpMk id="11" creationId="{5D56A853-6BD7-347E-4311-35ADC96DE687}"/>
          </ac:grpSpMkLst>
        </pc:grpChg>
        <pc:grpChg chg="del mod topLvl">
          <ac:chgData name="Carmen Harris" userId="3ac72765-bc08-476a-a017-ce3b52a2b6a2" providerId="ADAL" clId="{D5C992CF-BA8D-49D3-A73F-45ADF9D3BC55}" dt="2022-12-21T01:32:28.807" v="116" actId="165"/>
          <ac:grpSpMkLst>
            <pc:docMk/>
            <pc:sldMk cId="2751763649" sldId="1854"/>
            <ac:grpSpMk id="12" creationId="{F76804AC-F4F1-13DC-0542-C2913020D002}"/>
          </ac:grpSpMkLst>
        </pc:grpChg>
        <pc:picChg chg="mod topLvl">
          <ac:chgData name="Carmen Harris" userId="3ac72765-bc08-476a-a017-ce3b52a2b6a2" providerId="ADAL" clId="{D5C992CF-BA8D-49D3-A73F-45ADF9D3BC55}" dt="2022-12-21T01:31:58.392" v="108" actId="962"/>
          <ac:picMkLst>
            <pc:docMk/>
            <pc:sldMk cId="2751763649" sldId="1854"/>
            <ac:picMk id="5" creationId="{FA69AFBA-D471-0D75-5830-437D17EF8ED1}"/>
          </ac:picMkLst>
        </pc:picChg>
        <pc:picChg chg="mod topLvl">
          <ac:chgData name="Carmen Harris" userId="3ac72765-bc08-476a-a017-ce3b52a2b6a2" providerId="ADAL" clId="{D5C992CF-BA8D-49D3-A73F-45ADF9D3BC55}" dt="2022-12-21T01:32:00.157" v="109" actId="962"/>
          <ac:picMkLst>
            <pc:docMk/>
            <pc:sldMk cId="2751763649" sldId="1854"/>
            <ac:picMk id="7" creationId="{91887921-CE1B-805C-A5B5-B4DE290C57EA}"/>
          </ac:picMkLst>
        </pc:picChg>
        <pc:picChg chg="mod topLvl">
          <ac:chgData name="Carmen Harris" userId="3ac72765-bc08-476a-a017-ce3b52a2b6a2" providerId="ADAL" clId="{D5C992CF-BA8D-49D3-A73F-45ADF9D3BC55}" dt="2022-12-21T01:32:01.762" v="110" actId="962"/>
          <ac:picMkLst>
            <pc:docMk/>
            <pc:sldMk cId="2751763649" sldId="1854"/>
            <ac:picMk id="8" creationId="{4DA5292B-5945-FD39-155F-E695AFDF1496}"/>
          </ac:picMkLst>
        </pc:picChg>
        <pc:picChg chg="mod topLvl">
          <ac:chgData name="Carmen Harris" userId="3ac72765-bc08-476a-a017-ce3b52a2b6a2" providerId="ADAL" clId="{D5C992CF-BA8D-49D3-A73F-45ADF9D3BC55}" dt="2022-12-21T01:32:03.454" v="111" actId="962"/>
          <ac:picMkLst>
            <pc:docMk/>
            <pc:sldMk cId="2751763649" sldId="1854"/>
            <ac:picMk id="9" creationId="{CC070621-3A47-97DF-1100-7E88EE67029A}"/>
          </ac:picMkLst>
        </pc:picChg>
        <pc:picChg chg="mod topLvl">
          <ac:chgData name="Carmen Harris" userId="3ac72765-bc08-476a-a017-ce3b52a2b6a2" providerId="ADAL" clId="{D5C992CF-BA8D-49D3-A73F-45ADF9D3BC55}" dt="2022-12-21T01:32:05.185" v="112" actId="962"/>
          <ac:picMkLst>
            <pc:docMk/>
            <pc:sldMk cId="2751763649" sldId="1854"/>
            <ac:picMk id="10" creationId="{7003AEC1-FA1A-40A0-67D4-099659EFB1D4}"/>
          </ac:picMkLst>
        </pc:picChg>
        <pc:picChg chg="mod topLvl">
          <ac:chgData name="Carmen Harris" userId="3ac72765-bc08-476a-a017-ce3b52a2b6a2" providerId="ADAL" clId="{D5C992CF-BA8D-49D3-A73F-45ADF9D3BC55}" dt="2022-12-21T01:32:34.671" v="119" actId="962"/>
          <ac:picMkLst>
            <pc:docMk/>
            <pc:sldMk cId="2751763649" sldId="1854"/>
            <ac:picMk id="13" creationId="{88ABC68A-99F1-CF69-704B-265BCA289816}"/>
          </ac:picMkLst>
        </pc:picChg>
        <pc:picChg chg="mod topLvl">
          <ac:chgData name="Carmen Harris" userId="3ac72765-bc08-476a-a017-ce3b52a2b6a2" providerId="ADAL" clId="{D5C992CF-BA8D-49D3-A73F-45ADF9D3BC55}" dt="2022-12-21T01:32:36.137" v="120" actId="962"/>
          <ac:picMkLst>
            <pc:docMk/>
            <pc:sldMk cId="2751763649" sldId="1854"/>
            <ac:picMk id="14" creationId="{436F4992-C1DA-D370-8D38-A56BDFF7912A}"/>
          </ac:picMkLst>
        </pc:picChg>
        <pc:picChg chg="mod topLvl">
          <ac:chgData name="Carmen Harris" userId="3ac72765-bc08-476a-a017-ce3b52a2b6a2" providerId="ADAL" clId="{D5C992CF-BA8D-49D3-A73F-45ADF9D3BC55}" dt="2022-12-21T01:32:44.622" v="122" actId="962"/>
          <ac:picMkLst>
            <pc:docMk/>
            <pc:sldMk cId="2751763649" sldId="1854"/>
            <ac:picMk id="19" creationId="{DB830317-BFC1-3A3B-346D-5851DC18EF39}"/>
          </ac:picMkLst>
        </pc:picChg>
        <pc:picChg chg="mod topLvl">
          <ac:chgData name="Carmen Harris" userId="3ac72765-bc08-476a-a017-ce3b52a2b6a2" providerId="ADAL" clId="{D5C992CF-BA8D-49D3-A73F-45ADF9D3BC55}" dt="2022-12-21T01:33:28.511" v="127" actId="962"/>
          <ac:picMkLst>
            <pc:docMk/>
            <pc:sldMk cId="2751763649" sldId="1854"/>
            <ac:picMk id="32" creationId="{1C2A9A0C-A180-2F62-260D-6C96EC78A2DC}"/>
          </ac:picMkLst>
        </pc:picChg>
        <pc:cxnChg chg="mod topLvl">
          <ac:chgData name="Carmen Harris" userId="3ac72765-bc08-476a-a017-ce3b52a2b6a2" providerId="ADAL" clId="{D5C992CF-BA8D-49D3-A73F-45ADF9D3BC55}" dt="2022-12-21T01:33:02.892" v="123" actId="962"/>
          <ac:cxnSpMkLst>
            <pc:docMk/>
            <pc:sldMk cId="2751763649" sldId="1854"/>
            <ac:cxnSpMk id="25" creationId="{BDCD05AA-D948-1776-F907-9895F290FEDB}"/>
          </ac:cxnSpMkLst>
        </pc:cxnChg>
        <pc:cxnChg chg="mod topLvl">
          <ac:chgData name="Carmen Harris" userId="3ac72765-bc08-476a-a017-ce3b52a2b6a2" providerId="ADAL" clId="{D5C992CF-BA8D-49D3-A73F-45ADF9D3BC55}" dt="2022-12-21T01:33:05.224" v="124" actId="962"/>
          <ac:cxnSpMkLst>
            <pc:docMk/>
            <pc:sldMk cId="2751763649" sldId="1854"/>
            <ac:cxnSpMk id="26" creationId="{516E4EAC-DCB6-FEA2-BCD7-E2CBBD0250F1}"/>
          </ac:cxnSpMkLst>
        </pc:cxnChg>
        <pc:cxnChg chg="mod topLvl">
          <ac:chgData name="Carmen Harris" userId="3ac72765-bc08-476a-a017-ce3b52a2b6a2" providerId="ADAL" clId="{D5C992CF-BA8D-49D3-A73F-45ADF9D3BC55}" dt="2022-12-21T01:33:07.436" v="125" actId="962"/>
          <ac:cxnSpMkLst>
            <pc:docMk/>
            <pc:sldMk cId="2751763649" sldId="1854"/>
            <ac:cxnSpMk id="27" creationId="{99B5ED3A-C054-CB5B-DDBC-EE99568CD2FA}"/>
          </ac:cxnSpMkLst>
        </pc:cxnChg>
        <pc:cxnChg chg="mod topLvl">
          <ac:chgData name="Carmen Harris" userId="3ac72765-bc08-476a-a017-ce3b52a2b6a2" providerId="ADAL" clId="{D5C992CF-BA8D-49D3-A73F-45ADF9D3BC55}" dt="2022-12-21T01:33:19.709" v="126" actId="962"/>
          <ac:cxnSpMkLst>
            <pc:docMk/>
            <pc:sldMk cId="2751763649" sldId="1854"/>
            <ac:cxnSpMk id="30" creationId="{1EF7D5B8-ED12-D353-35D7-F9228D4C1119}"/>
          </ac:cxnSpMkLst>
        </pc:cxnChg>
        <pc:cxnChg chg="mod topLvl">
          <ac:chgData name="Carmen Harris" userId="3ac72765-bc08-476a-a017-ce3b52a2b6a2" providerId="ADAL" clId="{D5C992CF-BA8D-49D3-A73F-45ADF9D3BC55}" dt="2022-12-21T01:32:33.067" v="118" actId="962"/>
          <ac:cxnSpMkLst>
            <pc:docMk/>
            <pc:sldMk cId="2751763649" sldId="1854"/>
            <ac:cxnSpMk id="34" creationId="{F5981256-7FFE-1FE1-D377-55FB38606E9B}"/>
          </ac:cxnSpMkLst>
        </pc:cxnChg>
        <pc:cxnChg chg="mod topLvl">
          <ac:chgData name="Carmen Harris" userId="3ac72765-bc08-476a-a017-ce3b52a2b6a2" providerId="ADAL" clId="{D5C992CF-BA8D-49D3-A73F-45ADF9D3BC55}" dt="2022-12-21T01:32:22.768" v="115" actId="962"/>
          <ac:cxnSpMkLst>
            <pc:docMk/>
            <pc:sldMk cId="2751763649" sldId="1854"/>
            <ac:cxnSpMk id="36" creationId="{D90F761B-BBE9-A667-D136-D63FB460784C}"/>
          </ac:cxnSpMkLst>
        </pc:cxnChg>
      </pc:sldChg>
      <pc:sldChg chg="delSp modSp mod">
        <pc:chgData name="Carmen Harris" userId="3ac72765-bc08-476a-a017-ce3b52a2b6a2" providerId="ADAL" clId="{D5C992CF-BA8D-49D3-A73F-45ADF9D3BC55}" dt="2022-12-21T17:51:36.555" v="282" actId="962"/>
        <pc:sldMkLst>
          <pc:docMk/>
          <pc:sldMk cId="2553671381" sldId="1855"/>
        </pc:sldMkLst>
        <pc:spChg chg="mod topLvl">
          <ac:chgData name="Carmen Harris" userId="3ac72765-bc08-476a-a017-ce3b52a2b6a2" providerId="ADAL" clId="{D5C992CF-BA8D-49D3-A73F-45ADF9D3BC55}" dt="2022-12-21T01:39:39.692" v="129" actId="165"/>
          <ac:spMkLst>
            <pc:docMk/>
            <pc:sldMk cId="2553671381" sldId="1855"/>
            <ac:spMk id="6" creationId="{2A057E82-32A3-3925-C697-46220B484BBD}"/>
          </ac:spMkLst>
        </pc:spChg>
        <pc:spChg chg="mod topLvl">
          <ac:chgData name="Carmen Harris" userId="3ac72765-bc08-476a-a017-ce3b52a2b6a2" providerId="ADAL" clId="{D5C992CF-BA8D-49D3-A73F-45ADF9D3BC55}" dt="2022-12-21T17:50:58.055" v="264" actId="962"/>
          <ac:spMkLst>
            <pc:docMk/>
            <pc:sldMk cId="2553671381" sldId="1855"/>
            <ac:spMk id="7" creationId="{1699125F-CC25-187D-C453-3D9AE5B1DD84}"/>
          </ac:spMkLst>
        </pc:spChg>
        <pc:spChg chg="mod topLvl">
          <ac:chgData name="Carmen Harris" userId="3ac72765-bc08-476a-a017-ce3b52a2b6a2" providerId="ADAL" clId="{D5C992CF-BA8D-49D3-A73F-45ADF9D3BC55}" dt="2022-12-21T01:40:57.909" v="135" actId="962"/>
          <ac:spMkLst>
            <pc:docMk/>
            <pc:sldMk cId="2553671381" sldId="1855"/>
            <ac:spMk id="8" creationId="{C6853E03-1FAA-E568-27BE-C6C24A037348}"/>
          </ac:spMkLst>
        </pc:spChg>
        <pc:spChg chg="mod topLvl">
          <ac:chgData name="Carmen Harris" userId="3ac72765-bc08-476a-a017-ce3b52a2b6a2" providerId="ADAL" clId="{D5C992CF-BA8D-49D3-A73F-45ADF9D3BC55}" dt="2022-12-21T01:39:39.692" v="129" actId="165"/>
          <ac:spMkLst>
            <pc:docMk/>
            <pc:sldMk cId="2553671381" sldId="1855"/>
            <ac:spMk id="11" creationId="{47406897-44BF-DD47-5B41-39BD51C4E3FB}"/>
          </ac:spMkLst>
        </pc:spChg>
        <pc:spChg chg="mod topLvl">
          <ac:chgData name="Carmen Harris" userId="3ac72765-bc08-476a-a017-ce3b52a2b6a2" providerId="ADAL" clId="{D5C992CF-BA8D-49D3-A73F-45ADF9D3BC55}" dt="2022-12-21T17:51:02.547" v="266" actId="962"/>
          <ac:spMkLst>
            <pc:docMk/>
            <pc:sldMk cId="2553671381" sldId="1855"/>
            <ac:spMk id="12" creationId="{5E0F8F02-FCC8-5A0F-4D24-6C295D59BE04}"/>
          </ac:spMkLst>
        </pc:spChg>
        <pc:spChg chg="mod topLvl">
          <ac:chgData name="Carmen Harris" userId="3ac72765-bc08-476a-a017-ce3b52a2b6a2" providerId="ADAL" clId="{D5C992CF-BA8D-49D3-A73F-45ADF9D3BC55}" dt="2022-12-21T01:39:39.692" v="129" actId="165"/>
          <ac:spMkLst>
            <pc:docMk/>
            <pc:sldMk cId="2553671381" sldId="1855"/>
            <ac:spMk id="16" creationId="{85F5F44F-B631-EC46-AD7C-65E0FC9C285D}"/>
          </ac:spMkLst>
        </pc:spChg>
        <pc:spChg chg="mod topLvl">
          <ac:chgData name="Carmen Harris" userId="3ac72765-bc08-476a-a017-ce3b52a2b6a2" providerId="ADAL" clId="{D5C992CF-BA8D-49D3-A73F-45ADF9D3BC55}" dt="2022-12-21T01:41:21.556" v="139" actId="962"/>
          <ac:spMkLst>
            <pc:docMk/>
            <pc:sldMk cId="2553671381" sldId="1855"/>
            <ac:spMk id="17" creationId="{CFD482F5-82EF-CB53-E854-712A6A898575}"/>
          </ac:spMkLst>
        </pc:spChg>
        <pc:spChg chg="mod topLvl">
          <ac:chgData name="Carmen Harris" userId="3ac72765-bc08-476a-a017-ce3b52a2b6a2" providerId="ADAL" clId="{D5C992CF-BA8D-49D3-A73F-45ADF9D3BC55}" dt="2022-12-21T01:41:24.370" v="140" actId="962"/>
          <ac:spMkLst>
            <pc:docMk/>
            <pc:sldMk cId="2553671381" sldId="1855"/>
            <ac:spMk id="18" creationId="{038496FC-2AC9-B2B5-03F3-8316870A6932}"/>
          </ac:spMkLst>
        </pc:spChg>
        <pc:spChg chg="mod topLvl">
          <ac:chgData name="Carmen Harris" userId="3ac72765-bc08-476a-a017-ce3b52a2b6a2" providerId="ADAL" clId="{D5C992CF-BA8D-49D3-A73F-45ADF9D3BC55}" dt="2022-12-21T01:39:39.692" v="129" actId="165"/>
          <ac:spMkLst>
            <pc:docMk/>
            <pc:sldMk cId="2553671381" sldId="1855"/>
            <ac:spMk id="21" creationId="{6E1FA93A-F2AD-B6D1-02D9-26CCE86B0A25}"/>
          </ac:spMkLst>
        </pc:spChg>
        <pc:spChg chg="mod topLvl">
          <ac:chgData name="Carmen Harris" userId="3ac72765-bc08-476a-a017-ce3b52a2b6a2" providerId="ADAL" clId="{D5C992CF-BA8D-49D3-A73F-45ADF9D3BC55}" dt="2022-12-21T17:51:11.432" v="268" actId="962"/>
          <ac:spMkLst>
            <pc:docMk/>
            <pc:sldMk cId="2553671381" sldId="1855"/>
            <ac:spMk id="22" creationId="{65B9ADE2-CC67-4884-21E4-18D42556120F}"/>
          </ac:spMkLst>
        </pc:spChg>
        <pc:spChg chg="mod topLvl">
          <ac:chgData name="Carmen Harris" userId="3ac72765-bc08-476a-a017-ce3b52a2b6a2" providerId="ADAL" clId="{D5C992CF-BA8D-49D3-A73F-45ADF9D3BC55}" dt="2022-12-21T17:51:13.594" v="270" actId="962"/>
          <ac:spMkLst>
            <pc:docMk/>
            <pc:sldMk cId="2553671381" sldId="1855"/>
            <ac:spMk id="23" creationId="{361B9D4D-35BD-2C56-6C4F-418B6B7F6159}"/>
          </ac:spMkLst>
        </pc:spChg>
        <pc:spChg chg="mod topLvl">
          <ac:chgData name="Carmen Harris" userId="3ac72765-bc08-476a-a017-ce3b52a2b6a2" providerId="ADAL" clId="{D5C992CF-BA8D-49D3-A73F-45ADF9D3BC55}" dt="2022-12-21T17:51:15.412" v="272" actId="962"/>
          <ac:spMkLst>
            <pc:docMk/>
            <pc:sldMk cId="2553671381" sldId="1855"/>
            <ac:spMk id="24" creationId="{4B036644-F57D-D784-F2A3-1EB6FB14A7F5}"/>
          </ac:spMkLst>
        </pc:spChg>
        <pc:spChg chg="mod topLvl">
          <ac:chgData name="Carmen Harris" userId="3ac72765-bc08-476a-a017-ce3b52a2b6a2" providerId="ADAL" clId="{D5C992CF-BA8D-49D3-A73F-45ADF9D3BC55}" dt="2022-12-21T17:51:18.529" v="274" actId="962"/>
          <ac:spMkLst>
            <pc:docMk/>
            <pc:sldMk cId="2553671381" sldId="1855"/>
            <ac:spMk id="25" creationId="{32902F26-69E2-46CC-B202-936EE37D1428}"/>
          </ac:spMkLst>
        </pc:spChg>
        <pc:spChg chg="mod topLvl">
          <ac:chgData name="Carmen Harris" userId="3ac72765-bc08-476a-a017-ce3b52a2b6a2" providerId="ADAL" clId="{D5C992CF-BA8D-49D3-A73F-45ADF9D3BC55}" dt="2022-12-21T01:39:39.692" v="129" actId="165"/>
          <ac:spMkLst>
            <pc:docMk/>
            <pc:sldMk cId="2553671381" sldId="1855"/>
            <ac:spMk id="31" creationId="{E4A00A85-F080-F780-44A1-5B803CCEFDD5}"/>
          </ac:spMkLst>
        </pc:spChg>
        <pc:spChg chg="mod topLvl">
          <ac:chgData name="Carmen Harris" userId="3ac72765-bc08-476a-a017-ce3b52a2b6a2" providerId="ADAL" clId="{D5C992CF-BA8D-49D3-A73F-45ADF9D3BC55}" dt="2022-12-21T17:51:26.373" v="276" actId="962"/>
          <ac:spMkLst>
            <pc:docMk/>
            <pc:sldMk cId="2553671381" sldId="1855"/>
            <ac:spMk id="32" creationId="{3648EA51-F40F-C2A9-C979-7E0D93946A98}"/>
          </ac:spMkLst>
        </pc:spChg>
        <pc:spChg chg="mod topLvl">
          <ac:chgData name="Carmen Harris" userId="3ac72765-bc08-476a-a017-ce3b52a2b6a2" providerId="ADAL" clId="{D5C992CF-BA8D-49D3-A73F-45ADF9D3BC55}" dt="2022-12-21T17:51:28.293" v="278" actId="962"/>
          <ac:spMkLst>
            <pc:docMk/>
            <pc:sldMk cId="2553671381" sldId="1855"/>
            <ac:spMk id="33" creationId="{53F14C09-4B1D-DA26-FE63-1FB2E7D72AB7}"/>
          </ac:spMkLst>
        </pc:spChg>
        <pc:spChg chg="mod topLvl">
          <ac:chgData name="Carmen Harris" userId="3ac72765-bc08-476a-a017-ce3b52a2b6a2" providerId="ADAL" clId="{D5C992CF-BA8D-49D3-A73F-45ADF9D3BC55}" dt="2022-12-21T17:51:30.207" v="280" actId="962"/>
          <ac:spMkLst>
            <pc:docMk/>
            <pc:sldMk cId="2553671381" sldId="1855"/>
            <ac:spMk id="34" creationId="{ABD2392E-B7AB-62D6-A711-C971B0EC7D9F}"/>
          </ac:spMkLst>
        </pc:spChg>
        <pc:spChg chg="mod topLvl">
          <ac:chgData name="Carmen Harris" userId="3ac72765-bc08-476a-a017-ce3b52a2b6a2" providerId="ADAL" clId="{D5C992CF-BA8D-49D3-A73F-45ADF9D3BC55}" dt="2022-12-21T01:41:52.201" v="151" actId="962"/>
          <ac:spMkLst>
            <pc:docMk/>
            <pc:sldMk cId="2553671381" sldId="1855"/>
            <ac:spMk id="35" creationId="{B74EAF6F-AB49-5BD6-F824-04921997B528}"/>
          </ac:spMkLst>
        </pc:spChg>
        <pc:spChg chg="mod topLvl">
          <ac:chgData name="Carmen Harris" userId="3ac72765-bc08-476a-a017-ce3b52a2b6a2" providerId="ADAL" clId="{D5C992CF-BA8D-49D3-A73F-45ADF9D3BC55}" dt="2022-12-21T17:51:36.555" v="282" actId="962"/>
          <ac:spMkLst>
            <pc:docMk/>
            <pc:sldMk cId="2553671381" sldId="1855"/>
            <ac:spMk id="37" creationId="{343E646D-16CA-8FC1-A1EC-0C88A7984317}"/>
          </ac:spMkLst>
        </pc:spChg>
        <pc:grpChg chg="del mod topLvl">
          <ac:chgData name="Carmen Harris" userId="3ac72765-bc08-476a-a017-ce3b52a2b6a2" providerId="ADAL" clId="{D5C992CF-BA8D-49D3-A73F-45ADF9D3BC55}" dt="2022-12-21T01:39:39.692" v="129" actId="165"/>
          <ac:grpSpMkLst>
            <pc:docMk/>
            <pc:sldMk cId="2553671381" sldId="1855"/>
            <ac:grpSpMk id="4" creationId="{0089972C-37A2-C562-EE64-624B85B76E05}"/>
          </ac:grpSpMkLst>
        </pc:grpChg>
        <pc:grpChg chg="del mod topLvl">
          <ac:chgData name="Carmen Harris" userId="3ac72765-bc08-476a-a017-ce3b52a2b6a2" providerId="ADAL" clId="{D5C992CF-BA8D-49D3-A73F-45ADF9D3BC55}" dt="2022-12-21T01:39:48.469" v="130" actId="165"/>
          <ac:grpSpMkLst>
            <pc:docMk/>
            <pc:sldMk cId="2553671381" sldId="1855"/>
            <ac:grpSpMk id="5" creationId="{00F0FB97-D240-8DFB-B59F-5605274594EA}"/>
          </ac:grpSpMkLst>
        </pc:grpChg>
        <pc:grpChg chg="del mod topLvl">
          <ac:chgData name="Carmen Harris" userId="3ac72765-bc08-476a-a017-ce3b52a2b6a2" providerId="ADAL" clId="{D5C992CF-BA8D-49D3-A73F-45ADF9D3BC55}" dt="2022-12-21T01:39:39.692" v="129" actId="165"/>
          <ac:grpSpMkLst>
            <pc:docMk/>
            <pc:sldMk cId="2553671381" sldId="1855"/>
            <ac:grpSpMk id="9" creationId="{E6C7293B-22AB-6878-1FE3-530327D966C5}"/>
          </ac:grpSpMkLst>
        </pc:grpChg>
        <pc:grpChg chg="del mod topLvl">
          <ac:chgData name="Carmen Harris" userId="3ac72765-bc08-476a-a017-ce3b52a2b6a2" providerId="ADAL" clId="{D5C992CF-BA8D-49D3-A73F-45ADF9D3BC55}" dt="2022-12-21T01:39:55.334" v="131" actId="165"/>
          <ac:grpSpMkLst>
            <pc:docMk/>
            <pc:sldMk cId="2553671381" sldId="1855"/>
            <ac:grpSpMk id="10" creationId="{0186C769-CB78-7E14-3ED8-AF3A406F68B6}"/>
          </ac:grpSpMkLst>
        </pc:grpChg>
        <pc:grpChg chg="del mod topLvl">
          <ac:chgData name="Carmen Harris" userId="3ac72765-bc08-476a-a017-ce3b52a2b6a2" providerId="ADAL" clId="{D5C992CF-BA8D-49D3-A73F-45ADF9D3BC55}" dt="2022-12-21T01:39:39.692" v="129" actId="165"/>
          <ac:grpSpMkLst>
            <pc:docMk/>
            <pc:sldMk cId="2553671381" sldId="1855"/>
            <ac:grpSpMk id="14" creationId="{4F7ED9CD-92C0-0598-5B85-BD990FB24CFF}"/>
          </ac:grpSpMkLst>
        </pc:grpChg>
        <pc:grpChg chg="del mod topLvl">
          <ac:chgData name="Carmen Harris" userId="3ac72765-bc08-476a-a017-ce3b52a2b6a2" providerId="ADAL" clId="{D5C992CF-BA8D-49D3-A73F-45ADF9D3BC55}" dt="2022-12-21T01:40:00.728" v="132" actId="165"/>
          <ac:grpSpMkLst>
            <pc:docMk/>
            <pc:sldMk cId="2553671381" sldId="1855"/>
            <ac:grpSpMk id="15" creationId="{FC765AA2-B337-4279-36F9-F359D140BD1A}"/>
          </ac:grpSpMkLst>
        </pc:grpChg>
        <pc:grpChg chg="del mod topLvl">
          <ac:chgData name="Carmen Harris" userId="3ac72765-bc08-476a-a017-ce3b52a2b6a2" providerId="ADAL" clId="{D5C992CF-BA8D-49D3-A73F-45ADF9D3BC55}" dt="2022-12-21T01:39:39.692" v="129" actId="165"/>
          <ac:grpSpMkLst>
            <pc:docMk/>
            <pc:sldMk cId="2553671381" sldId="1855"/>
            <ac:grpSpMk id="19" creationId="{C9159B31-8181-C069-D0DC-7147C985B7E4}"/>
          </ac:grpSpMkLst>
        </pc:grpChg>
        <pc:grpChg chg="del mod topLvl">
          <ac:chgData name="Carmen Harris" userId="3ac72765-bc08-476a-a017-ce3b52a2b6a2" providerId="ADAL" clId="{D5C992CF-BA8D-49D3-A73F-45ADF9D3BC55}" dt="2022-12-21T01:40:05.672" v="133" actId="165"/>
          <ac:grpSpMkLst>
            <pc:docMk/>
            <pc:sldMk cId="2553671381" sldId="1855"/>
            <ac:grpSpMk id="20" creationId="{B12EC698-17C0-B190-7B18-B158C618A197}"/>
          </ac:grpSpMkLst>
        </pc:grpChg>
        <pc:grpChg chg="del mod topLvl">
          <ac:chgData name="Carmen Harris" userId="3ac72765-bc08-476a-a017-ce3b52a2b6a2" providerId="ADAL" clId="{D5C992CF-BA8D-49D3-A73F-45ADF9D3BC55}" dt="2022-12-21T01:39:39.692" v="129" actId="165"/>
          <ac:grpSpMkLst>
            <pc:docMk/>
            <pc:sldMk cId="2553671381" sldId="1855"/>
            <ac:grpSpMk id="29" creationId="{8E885B48-8DAC-3E77-3D23-42BA522F3489}"/>
          </ac:grpSpMkLst>
        </pc:grpChg>
        <pc:grpChg chg="del mod topLvl">
          <ac:chgData name="Carmen Harris" userId="3ac72765-bc08-476a-a017-ce3b52a2b6a2" providerId="ADAL" clId="{D5C992CF-BA8D-49D3-A73F-45ADF9D3BC55}" dt="2022-12-21T01:40:11.157" v="134" actId="165"/>
          <ac:grpSpMkLst>
            <pc:docMk/>
            <pc:sldMk cId="2553671381" sldId="1855"/>
            <ac:grpSpMk id="30" creationId="{6BDBD3F3-4C80-1B3B-FA5A-D929A11EEA68}"/>
          </ac:grpSpMkLst>
        </pc:grpChg>
        <pc:grpChg chg="del">
          <ac:chgData name="Carmen Harris" userId="3ac72765-bc08-476a-a017-ce3b52a2b6a2" providerId="ADAL" clId="{D5C992CF-BA8D-49D3-A73F-45ADF9D3BC55}" dt="2022-12-21T01:39:32.388" v="128" actId="165"/>
          <ac:grpSpMkLst>
            <pc:docMk/>
            <pc:sldMk cId="2553671381" sldId="1855"/>
            <ac:grpSpMk id="38" creationId="{24AAB42C-2D05-41F2-9DF2-8723664F8780}"/>
          </ac:grpSpMkLst>
        </pc:grpChg>
        <pc:cxnChg chg="mod topLvl">
          <ac:chgData name="Carmen Harris" userId="3ac72765-bc08-476a-a017-ce3b52a2b6a2" providerId="ADAL" clId="{D5C992CF-BA8D-49D3-A73F-45ADF9D3BC55}" dt="2022-12-21T01:41:19.945" v="138" actId="962"/>
          <ac:cxnSpMkLst>
            <pc:docMk/>
            <pc:sldMk cId="2553671381" sldId="1855"/>
            <ac:cxnSpMk id="13" creationId="{ECD8E212-74EC-3ED1-768A-5B3910D60DA6}"/>
          </ac:cxnSpMkLst>
        </pc:cxnChg>
        <pc:cxnChg chg="mod topLvl">
          <ac:chgData name="Carmen Harris" userId="3ac72765-bc08-476a-a017-ce3b52a2b6a2" providerId="ADAL" clId="{D5C992CF-BA8D-49D3-A73F-45ADF9D3BC55}" dt="2022-12-21T01:41:42.881" v="145" actId="962"/>
          <ac:cxnSpMkLst>
            <pc:docMk/>
            <pc:sldMk cId="2553671381" sldId="1855"/>
            <ac:cxnSpMk id="26" creationId="{0533058D-5E22-B3AA-F9B6-265AB3B83AA5}"/>
          </ac:cxnSpMkLst>
        </pc:cxnChg>
        <pc:cxnChg chg="mod topLvl">
          <ac:chgData name="Carmen Harris" userId="3ac72765-bc08-476a-a017-ce3b52a2b6a2" providerId="ADAL" clId="{D5C992CF-BA8D-49D3-A73F-45ADF9D3BC55}" dt="2022-12-21T01:41:43.992" v="146" actId="962"/>
          <ac:cxnSpMkLst>
            <pc:docMk/>
            <pc:sldMk cId="2553671381" sldId="1855"/>
            <ac:cxnSpMk id="27" creationId="{5E1F008F-156F-8BBF-66B3-689CBFA52FDF}"/>
          </ac:cxnSpMkLst>
        </pc:cxnChg>
        <pc:cxnChg chg="mod topLvl">
          <ac:chgData name="Carmen Harris" userId="3ac72765-bc08-476a-a017-ce3b52a2b6a2" providerId="ADAL" clId="{D5C992CF-BA8D-49D3-A73F-45ADF9D3BC55}" dt="2022-12-21T01:41:45.243" v="147" actId="962"/>
          <ac:cxnSpMkLst>
            <pc:docMk/>
            <pc:sldMk cId="2553671381" sldId="1855"/>
            <ac:cxnSpMk id="28" creationId="{D55E146C-B386-825B-5FF5-7BD309DCA303}"/>
          </ac:cxnSpMkLst>
        </pc:cxnChg>
        <pc:cxnChg chg="mod topLvl">
          <ac:chgData name="Carmen Harris" userId="3ac72765-bc08-476a-a017-ce3b52a2b6a2" providerId="ADAL" clId="{D5C992CF-BA8D-49D3-A73F-45ADF9D3BC55}" dt="2022-12-21T01:41:54.017" v="152" actId="962"/>
          <ac:cxnSpMkLst>
            <pc:docMk/>
            <pc:sldMk cId="2553671381" sldId="1855"/>
            <ac:cxnSpMk id="36" creationId="{A39EDB54-AC3C-224F-202A-6455696D9503}"/>
          </ac:cxnSpMkLst>
        </pc:cxnChg>
      </pc:sldChg>
      <pc:sldChg chg="delSp modSp mod">
        <pc:chgData name="Carmen Harris" userId="3ac72765-bc08-476a-a017-ce3b52a2b6a2" providerId="ADAL" clId="{D5C992CF-BA8D-49D3-A73F-45ADF9D3BC55}" dt="2022-12-21T01:44:15.879" v="172" actId="962"/>
        <pc:sldMkLst>
          <pc:docMk/>
          <pc:sldMk cId="2469281115" sldId="1856"/>
        </pc:sldMkLst>
        <pc:spChg chg="mod topLvl">
          <ac:chgData name="Carmen Harris" userId="3ac72765-bc08-476a-a017-ce3b52a2b6a2" providerId="ADAL" clId="{D5C992CF-BA8D-49D3-A73F-45ADF9D3BC55}" dt="2022-12-21T01:43:49.432" v="160" actId="962"/>
          <ac:spMkLst>
            <pc:docMk/>
            <pc:sldMk cId="2469281115" sldId="1856"/>
            <ac:spMk id="5" creationId="{BC291F69-9E1E-CE9C-BB99-644888021939}"/>
          </ac:spMkLst>
        </pc:spChg>
        <pc:spChg chg="mod topLvl">
          <ac:chgData name="Carmen Harris" userId="3ac72765-bc08-476a-a017-ce3b52a2b6a2" providerId="ADAL" clId="{D5C992CF-BA8D-49D3-A73F-45ADF9D3BC55}" dt="2022-12-21T01:43:44.899" v="159" actId="165"/>
          <ac:spMkLst>
            <pc:docMk/>
            <pc:sldMk cId="2469281115" sldId="1856"/>
            <ac:spMk id="6" creationId="{FC2AF46D-F497-43C9-9294-8D383BA0DAFA}"/>
          </ac:spMkLst>
        </pc:spChg>
        <pc:spChg chg="mod topLvl">
          <ac:chgData name="Carmen Harris" userId="3ac72765-bc08-476a-a017-ce3b52a2b6a2" providerId="ADAL" clId="{D5C992CF-BA8D-49D3-A73F-45ADF9D3BC55}" dt="2022-12-21T01:43:44.899" v="159" actId="165"/>
          <ac:spMkLst>
            <pc:docMk/>
            <pc:sldMk cId="2469281115" sldId="1856"/>
            <ac:spMk id="7" creationId="{CC4D34F8-52DF-56FF-2062-9AB632027A2D}"/>
          </ac:spMkLst>
        </pc:spChg>
        <pc:spChg chg="mod topLvl">
          <ac:chgData name="Carmen Harris" userId="3ac72765-bc08-476a-a017-ce3b52a2b6a2" providerId="ADAL" clId="{D5C992CF-BA8D-49D3-A73F-45ADF9D3BC55}" dt="2022-12-21T01:43:44.899" v="159" actId="165"/>
          <ac:spMkLst>
            <pc:docMk/>
            <pc:sldMk cId="2469281115" sldId="1856"/>
            <ac:spMk id="10" creationId="{DE2B47C7-E6EA-055D-507A-35BE67676ADC}"/>
          </ac:spMkLst>
        </pc:spChg>
        <pc:spChg chg="mod topLvl">
          <ac:chgData name="Carmen Harris" userId="3ac72765-bc08-476a-a017-ce3b52a2b6a2" providerId="ADAL" clId="{D5C992CF-BA8D-49D3-A73F-45ADF9D3BC55}" dt="2022-12-21T01:43:44.899" v="159" actId="165"/>
          <ac:spMkLst>
            <pc:docMk/>
            <pc:sldMk cId="2469281115" sldId="1856"/>
            <ac:spMk id="16" creationId="{C697A5DC-D7C8-829F-74FC-A3835096CDE9}"/>
          </ac:spMkLst>
        </pc:spChg>
        <pc:spChg chg="mod topLvl">
          <ac:chgData name="Carmen Harris" userId="3ac72765-bc08-476a-a017-ce3b52a2b6a2" providerId="ADAL" clId="{D5C992CF-BA8D-49D3-A73F-45ADF9D3BC55}" dt="2022-12-21T01:43:44.899" v="159" actId="165"/>
          <ac:spMkLst>
            <pc:docMk/>
            <pc:sldMk cId="2469281115" sldId="1856"/>
            <ac:spMk id="17" creationId="{37ED6586-E2FC-6335-EF00-8C274A5E4079}"/>
          </ac:spMkLst>
        </pc:spChg>
        <pc:spChg chg="mod topLvl">
          <ac:chgData name="Carmen Harris" userId="3ac72765-bc08-476a-a017-ce3b52a2b6a2" providerId="ADAL" clId="{D5C992CF-BA8D-49D3-A73F-45ADF9D3BC55}" dt="2022-12-21T01:43:44.899" v="159" actId="165"/>
          <ac:spMkLst>
            <pc:docMk/>
            <pc:sldMk cId="2469281115" sldId="1856"/>
            <ac:spMk id="18" creationId="{2A06D1E1-DEDF-DDF2-C26C-50E8148812F8}"/>
          </ac:spMkLst>
        </pc:spChg>
        <pc:spChg chg="mod topLvl">
          <ac:chgData name="Carmen Harris" userId="3ac72765-bc08-476a-a017-ce3b52a2b6a2" providerId="ADAL" clId="{D5C992CF-BA8D-49D3-A73F-45ADF9D3BC55}" dt="2022-12-21T01:43:44.899" v="159" actId="165"/>
          <ac:spMkLst>
            <pc:docMk/>
            <pc:sldMk cId="2469281115" sldId="1856"/>
            <ac:spMk id="19" creationId="{6E2C9FB0-2C46-5661-86F1-FF5E4F1AE37E}"/>
          </ac:spMkLst>
        </pc:spChg>
        <pc:spChg chg="mod topLvl">
          <ac:chgData name="Carmen Harris" userId="3ac72765-bc08-476a-a017-ce3b52a2b6a2" providerId="ADAL" clId="{D5C992CF-BA8D-49D3-A73F-45ADF9D3BC55}" dt="2022-12-21T01:43:44.899" v="159" actId="165"/>
          <ac:spMkLst>
            <pc:docMk/>
            <pc:sldMk cId="2469281115" sldId="1856"/>
            <ac:spMk id="20" creationId="{9DB445AA-0045-77FC-6F83-DF180203A4B9}"/>
          </ac:spMkLst>
        </pc:spChg>
        <pc:spChg chg="mod topLvl">
          <ac:chgData name="Carmen Harris" userId="3ac72765-bc08-476a-a017-ce3b52a2b6a2" providerId="ADAL" clId="{D5C992CF-BA8D-49D3-A73F-45ADF9D3BC55}" dt="2022-12-21T01:44:12.950" v="170" actId="962"/>
          <ac:spMkLst>
            <pc:docMk/>
            <pc:sldMk cId="2469281115" sldId="1856"/>
            <ac:spMk id="23" creationId="{926DCFD0-A311-39DB-8B2C-3E706726445C}"/>
          </ac:spMkLst>
        </pc:spChg>
        <pc:grpChg chg="del mod topLvl">
          <ac:chgData name="Carmen Harris" userId="3ac72765-bc08-476a-a017-ce3b52a2b6a2" providerId="ADAL" clId="{D5C992CF-BA8D-49D3-A73F-45ADF9D3BC55}" dt="2022-12-21T01:44:09.667" v="169" actId="165"/>
          <ac:grpSpMkLst>
            <pc:docMk/>
            <pc:sldMk cId="2469281115" sldId="1856"/>
            <ac:grpSpMk id="22" creationId="{D0B73C01-F5BD-3AF1-8EA4-CCB4235114F3}"/>
          </ac:grpSpMkLst>
        </pc:grpChg>
        <pc:grpChg chg="del">
          <ac:chgData name="Carmen Harris" userId="3ac72765-bc08-476a-a017-ce3b52a2b6a2" providerId="ADAL" clId="{D5C992CF-BA8D-49D3-A73F-45ADF9D3BC55}" dt="2022-12-21T01:43:44.899" v="159" actId="165"/>
          <ac:grpSpMkLst>
            <pc:docMk/>
            <pc:sldMk cId="2469281115" sldId="1856"/>
            <ac:grpSpMk id="26" creationId="{B61D9069-C474-08CF-E544-B1306B5C9131}"/>
          </ac:grpSpMkLst>
        </pc:grpChg>
        <pc:picChg chg="mod topLvl">
          <ac:chgData name="Carmen Harris" userId="3ac72765-bc08-476a-a017-ce3b52a2b6a2" providerId="ADAL" clId="{D5C992CF-BA8D-49D3-A73F-45ADF9D3BC55}" dt="2022-12-21T01:43:55.845" v="163" actId="962"/>
          <ac:picMkLst>
            <pc:docMk/>
            <pc:sldMk cId="2469281115" sldId="1856"/>
            <ac:picMk id="11" creationId="{7C856572-52AB-01CF-A57F-5FE4B9DF0F8E}"/>
          </ac:picMkLst>
        </pc:picChg>
        <pc:picChg chg="mod topLvl">
          <ac:chgData name="Carmen Harris" userId="3ac72765-bc08-476a-a017-ce3b52a2b6a2" providerId="ADAL" clId="{D5C992CF-BA8D-49D3-A73F-45ADF9D3BC55}" dt="2022-12-21T01:43:56.945" v="164" actId="962"/>
          <ac:picMkLst>
            <pc:docMk/>
            <pc:sldMk cId="2469281115" sldId="1856"/>
            <ac:picMk id="12" creationId="{4FD0BE64-D4DF-E7B8-69FF-66BAA59911FE}"/>
          </ac:picMkLst>
        </pc:picChg>
        <pc:picChg chg="mod topLvl">
          <ac:chgData name="Carmen Harris" userId="3ac72765-bc08-476a-a017-ce3b52a2b6a2" providerId="ADAL" clId="{D5C992CF-BA8D-49D3-A73F-45ADF9D3BC55}" dt="2022-12-21T01:43:58.026" v="165" actId="962"/>
          <ac:picMkLst>
            <pc:docMk/>
            <pc:sldMk cId="2469281115" sldId="1856"/>
            <ac:picMk id="13" creationId="{0425A253-2BB5-0AEC-CF22-49769396DD8A}"/>
          </ac:picMkLst>
        </pc:picChg>
        <pc:picChg chg="mod topLvl">
          <ac:chgData name="Carmen Harris" userId="3ac72765-bc08-476a-a017-ce3b52a2b6a2" providerId="ADAL" clId="{D5C992CF-BA8D-49D3-A73F-45ADF9D3BC55}" dt="2022-12-21T01:43:59.262" v="166" actId="962"/>
          <ac:picMkLst>
            <pc:docMk/>
            <pc:sldMk cId="2469281115" sldId="1856"/>
            <ac:picMk id="14" creationId="{1CA081A6-8789-9A52-F471-F350EB42581B}"/>
          </ac:picMkLst>
        </pc:picChg>
        <pc:picChg chg="mod topLvl">
          <ac:chgData name="Carmen Harris" userId="3ac72765-bc08-476a-a017-ce3b52a2b6a2" providerId="ADAL" clId="{D5C992CF-BA8D-49D3-A73F-45ADF9D3BC55}" dt="2022-12-21T01:44:00.621" v="167" actId="962"/>
          <ac:picMkLst>
            <pc:docMk/>
            <pc:sldMk cId="2469281115" sldId="1856"/>
            <ac:picMk id="15" creationId="{892CF48F-C0FB-4024-7280-3ED4A102ED1F}"/>
          </ac:picMkLst>
        </pc:picChg>
        <pc:cxnChg chg="mod topLvl">
          <ac:chgData name="Carmen Harris" userId="3ac72765-bc08-476a-a017-ce3b52a2b6a2" providerId="ADAL" clId="{D5C992CF-BA8D-49D3-A73F-45ADF9D3BC55}" dt="2022-12-21T01:43:52.566" v="161" actId="962"/>
          <ac:cxnSpMkLst>
            <pc:docMk/>
            <pc:sldMk cId="2469281115" sldId="1856"/>
            <ac:cxnSpMk id="8" creationId="{82E4A9F9-4D8C-37D9-DF2E-DD707120D43C}"/>
          </ac:cxnSpMkLst>
        </pc:cxnChg>
        <pc:cxnChg chg="mod topLvl">
          <ac:chgData name="Carmen Harris" userId="3ac72765-bc08-476a-a017-ce3b52a2b6a2" providerId="ADAL" clId="{D5C992CF-BA8D-49D3-A73F-45ADF9D3BC55}" dt="2022-12-21T01:43:53.746" v="162" actId="962"/>
          <ac:cxnSpMkLst>
            <pc:docMk/>
            <pc:sldMk cId="2469281115" sldId="1856"/>
            <ac:cxnSpMk id="9" creationId="{176AA437-7B87-96D1-62E8-8B459D1C65CF}"/>
          </ac:cxnSpMkLst>
        </pc:cxnChg>
        <pc:cxnChg chg="mod topLvl">
          <ac:chgData name="Carmen Harris" userId="3ac72765-bc08-476a-a017-ce3b52a2b6a2" providerId="ADAL" clId="{D5C992CF-BA8D-49D3-A73F-45ADF9D3BC55}" dt="2022-12-21T01:44:04.344" v="168" actId="962"/>
          <ac:cxnSpMkLst>
            <pc:docMk/>
            <pc:sldMk cId="2469281115" sldId="1856"/>
            <ac:cxnSpMk id="21" creationId="{E5888CB6-B316-AA99-EA5E-CE561D0D788E}"/>
          </ac:cxnSpMkLst>
        </pc:cxnChg>
        <pc:cxnChg chg="mod topLvl">
          <ac:chgData name="Carmen Harris" userId="3ac72765-bc08-476a-a017-ce3b52a2b6a2" providerId="ADAL" clId="{D5C992CF-BA8D-49D3-A73F-45ADF9D3BC55}" dt="2022-12-21T01:44:14.436" v="171" actId="962"/>
          <ac:cxnSpMkLst>
            <pc:docMk/>
            <pc:sldMk cId="2469281115" sldId="1856"/>
            <ac:cxnSpMk id="24" creationId="{8130DD52-471E-6E45-7FB2-C8F20EE73FCA}"/>
          </ac:cxnSpMkLst>
        </pc:cxnChg>
        <pc:cxnChg chg="mod topLvl">
          <ac:chgData name="Carmen Harris" userId="3ac72765-bc08-476a-a017-ce3b52a2b6a2" providerId="ADAL" clId="{D5C992CF-BA8D-49D3-A73F-45ADF9D3BC55}" dt="2022-12-21T01:44:15.879" v="172" actId="962"/>
          <ac:cxnSpMkLst>
            <pc:docMk/>
            <pc:sldMk cId="2469281115" sldId="1856"/>
            <ac:cxnSpMk id="25" creationId="{10A51AE0-BEFE-71A8-2689-4BC64E03D0CB}"/>
          </ac:cxnSpMkLst>
        </pc:cxnChg>
      </pc:sldChg>
      <pc:sldChg chg="delSp modSp mod">
        <pc:chgData name="Carmen Harris" userId="3ac72765-bc08-476a-a017-ce3b52a2b6a2" providerId="ADAL" clId="{D5C992CF-BA8D-49D3-A73F-45ADF9D3BC55}" dt="2022-12-21T17:54:02.787" v="298" actId="962"/>
        <pc:sldMkLst>
          <pc:docMk/>
          <pc:sldMk cId="3682173550" sldId="1857"/>
        </pc:sldMkLst>
        <pc:spChg chg="mod topLvl">
          <ac:chgData name="Carmen Harris" userId="3ac72765-bc08-476a-a017-ce3b52a2b6a2" providerId="ADAL" clId="{D5C992CF-BA8D-49D3-A73F-45ADF9D3BC55}" dt="2022-12-21T17:53:46.854" v="290" actId="962"/>
          <ac:spMkLst>
            <pc:docMk/>
            <pc:sldMk cId="3682173550" sldId="1857"/>
            <ac:spMk id="7" creationId="{B1D309DC-2E2D-D61D-A1AD-158CAB0ADC3E}"/>
          </ac:spMkLst>
        </pc:spChg>
        <pc:spChg chg="mod topLvl">
          <ac:chgData name="Carmen Harris" userId="3ac72765-bc08-476a-a017-ce3b52a2b6a2" providerId="ADAL" clId="{D5C992CF-BA8D-49D3-A73F-45ADF9D3BC55}" dt="2022-12-21T17:53:50.659" v="292" actId="962"/>
          <ac:spMkLst>
            <pc:docMk/>
            <pc:sldMk cId="3682173550" sldId="1857"/>
            <ac:spMk id="8" creationId="{C1F58257-4DEB-7ACC-C6A8-318374D612D4}"/>
          </ac:spMkLst>
        </pc:spChg>
        <pc:spChg chg="mod topLvl">
          <ac:chgData name="Carmen Harris" userId="3ac72765-bc08-476a-a017-ce3b52a2b6a2" providerId="ADAL" clId="{D5C992CF-BA8D-49D3-A73F-45ADF9D3BC55}" dt="2022-12-21T17:53:55.557" v="294" actId="962"/>
          <ac:spMkLst>
            <pc:docMk/>
            <pc:sldMk cId="3682173550" sldId="1857"/>
            <ac:spMk id="11" creationId="{2B7D13B9-84C7-AC34-C184-0CA1929DA3C3}"/>
          </ac:spMkLst>
        </pc:spChg>
        <pc:spChg chg="mod topLvl">
          <ac:chgData name="Carmen Harris" userId="3ac72765-bc08-476a-a017-ce3b52a2b6a2" providerId="ADAL" clId="{D5C992CF-BA8D-49D3-A73F-45ADF9D3BC55}" dt="2022-12-21T17:53:59.772" v="296" actId="962"/>
          <ac:spMkLst>
            <pc:docMk/>
            <pc:sldMk cId="3682173550" sldId="1857"/>
            <ac:spMk id="13" creationId="{603DB7B2-A4C6-07EB-3A1A-A5FCC62EA963}"/>
          </ac:spMkLst>
        </pc:spChg>
        <pc:spChg chg="mod topLvl">
          <ac:chgData name="Carmen Harris" userId="3ac72765-bc08-476a-a017-ce3b52a2b6a2" providerId="ADAL" clId="{D5C992CF-BA8D-49D3-A73F-45ADF9D3BC55}" dt="2022-12-21T17:54:02.787" v="298" actId="962"/>
          <ac:spMkLst>
            <pc:docMk/>
            <pc:sldMk cId="3682173550" sldId="1857"/>
            <ac:spMk id="14" creationId="{C139614D-9EF5-E5D1-6756-914F802E0091}"/>
          </ac:spMkLst>
        </pc:spChg>
        <pc:spChg chg="mod topLvl">
          <ac:chgData name="Carmen Harris" userId="3ac72765-bc08-476a-a017-ce3b52a2b6a2" providerId="ADAL" clId="{D5C992CF-BA8D-49D3-A73F-45ADF9D3BC55}" dt="2022-12-21T17:53:40.206" v="288" actId="962"/>
          <ac:spMkLst>
            <pc:docMk/>
            <pc:sldMk cId="3682173550" sldId="1857"/>
            <ac:spMk id="19" creationId="{8D7E884A-AB07-4986-DE0E-623F885C46B0}"/>
          </ac:spMkLst>
        </pc:spChg>
        <pc:spChg chg="mod topLvl">
          <ac:chgData name="Carmen Harris" userId="3ac72765-bc08-476a-a017-ce3b52a2b6a2" providerId="ADAL" clId="{D5C992CF-BA8D-49D3-A73F-45ADF9D3BC55}" dt="2022-12-21T01:45:42.309" v="188" actId="165"/>
          <ac:spMkLst>
            <pc:docMk/>
            <pc:sldMk cId="3682173550" sldId="1857"/>
            <ac:spMk id="20" creationId="{EF4B814C-BACA-99C4-6834-3E5601043844}"/>
          </ac:spMkLst>
        </pc:spChg>
        <pc:spChg chg="mod topLvl">
          <ac:chgData name="Carmen Harris" userId="3ac72765-bc08-476a-a017-ce3b52a2b6a2" providerId="ADAL" clId="{D5C992CF-BA8D-49D3-A73F-45ADF9D3BC55}" dt="2022-12-21T17:53:19.810" v="286" actId="962"/>
          <ac:spMkLst>
            <pc:docMk/>
            <pc:sldMk cId="3682173550" sldId="1857"/>
            <ac:spMk id="21" creationId="{859DE29C-B0D6-9CB6-C735-18906E9632D7}"/>
          </ac:spMkLst>
        </pc:spChg>
        <pc:spChg chg="mod topLvl">
          <ac:chgData name="Carmen Harris" userId="3ac72765-bc08-476a-a017-ce3b52a2b6a2" providerId="ADAL" clId="{D5C992CF-BA8D-49D3-A73F-45ADF9D3BC55}" dt="2022-12-21T01:45:34.090" v="186" actId="165"/>
          <ac:spMkLst>
            <pc:docMk/>
            <pc:sldMk cId="3682173550" sldId="1857"/>
            <ac:spMk id="22" creationId="{9540FC46-EA0B-3F7D-3346-2853A87C8DB2}"/>
          </ac:spMkLst>
        </pc:spChg>
        <pc:spChg chg="mod topLvl">
          <ac:chgData name="Carmen Harris" userId="3ac72765-bc08-476a-a017-ce3b52a2b6a2" providerId="ADAL" clId="{D5C992CF-BA8D-49D3-A73F-45ADF9D3BC55}" dt="2022-12-21T01:44:37.595" v="174" actId="165"/>
          <ac:spMkLst>
            <pc:docMk/>
            <pc:sldMk cId="3682173550" sldId="1857"/>
            <ac:spMk id="24" creationId="{E87D522F-AFAE-8691-1C9B-37F74EB66E8C}"/>
          </ac:spMkLst>
        </pc:spChg>
        <pc:spChg chg="mod topLvl">
          <ac:chgData name="Carmen Harris" userId="3ac72765-bc08-476a-a017-ce3b52a2b6a2" providerId="ADAL" clId="{D5C992CF-BA8D-49D3-A73F-45ADF9D3BC55}" dt="2022-12-21T17:51:56.642" v="284" actId="962"/>
          <ac:spMkLst>
            <pc:docMk/>
            <pc:sldMk cId="3682173550" sldId="1857"/>
            <ac:spMk id="25" creationId="{E4B8C945-8947-376F-ADF7-ED2216C11238}"/>
          </ac:spMkLst>
        </pc:spChg>
        <pc:spChg chg="mod topLvl">
          <ac:chgData name="Carmen Harris" userId="3ac72765-bc08-476a-a017-ce3b52a2b6a2" providerId="ADAL" clId="{D5C992CF-BA8D-49D3-A73F-45ADF9D3BC55}" dt="2022-12-21T01:44:59.934" v="177" actId="962"/>
          <ac:spMkLst>
            <pc:docMk/>
            <pc:sldMk cId="3682173550" sldId="1857"/>
            <ac:spMk id="26" creationId="{5C799747-738F-4592-60BA-D3A8A73606D9}"/>
          </ac:spMkLst>
        </pc:spChg>
        <pc:spChg chg="mod topLvl">
          <ac:chgData name="Carmen Harris" userId="3ac72765-bc08-476a-a017-ce3b52a2b6a2" providerId="ADAL" clId="{D5C992CF-BA8D-49D3-A73F-45ADF9D3BC55}" dt="2022-12-21T01:45:20.600" v="180" actId="962"/>
          <ac:spMkLst>
            <pc:docMk/>
            <pc:sldMk cId="3682173550" sldId="1857"/>
            <ac:spMk id="27" creationId="{2A15ED93-CAD8-B22B-1229-3915628B4169}"/>
          </ac:spMkLst>
        </pc:spChg>
        <pc:spChg chg="mod topLvl">
          <ac:chgData name="Carmen Harris" userId="3ac72765-bc08-476a-a017-ce3b52a2b6a2" providerId="ADAL" clId="{D5C992CF-BA8D-49D3-A73F-45ADF9D3BC55}" dt="2022-12-21T01:45:22.870" v="181" actId="962"/>
          <ac:spMkLst>
            <pc:docMk/>
            <pc:sldMk cId="3682173550" sldId="1857"/>
            <ac:spMk id="28" creationId="{7CA16635-6A59-70B8-14CA-883D1C023116}"/>
          </ac:spMkLst>
        </pc:spChg>
        <pc:spChg chg="mod topLvl">
          <ac:chgData name="Carmen Harris" userId="3ac72765-bc08-476a-a017-ce3b52a2b6a2" providerId="ADAL" clId="{D5C992CF-BA8D-49D3-A73F-45ADF9D3BC55}" dt="2022-12-21T01:44:37.595" v="174" actId="165"/>
          <ac:spMkLst>
            <pc:docMk/>
            <pc:sldMk cId="3682173550" sldId="1857"/>
            <ac:spMk id="29" creationId="{8B60C152-33BA-3020-8974-C10AA69CDC35}"/>
          </ac:spMkLst>
        </pc:spChg>
        <pc:spChg chg="mod topLvl">
          <ac:chgData name="Carmen Harris" userId="3ac72765-bc08-476a-a017-ce3b52a2b6a2" providerId="ADAL" clId="{D5C992CF-BA8D-49D3-A73F-45ADF9D3BC55}" dt="2022-12-21T01:44:29.951" v="173" actId="165"/>
          <ac:spMkLst>
            <pc:docMk/>
            <pc:sldMk cId="3682173550" sldId="1857"/>
            <ac:spMk id="30" creationId="{24FB7A06-B960-C36B-93C7-603A6034D1CC}"/>
          </ac:spMkLst>
        </pc:spChg>
        <pc:spChg chg="mod topLvl">
          <ac:chgData name="Carmen Harris" userId="3ac72765-bc08-476a-a017-ce3b52a2b6a2" providerId="ADAL" clId="{D5C992CF-BA8D-49D3-A73F-45ADF9D3BC55}" dt="2022-12-21T01:44:29.951" v="173" actId="165"/>
          <ac:spMkLst>
            <pc:docMk/>
            <pc:sldMk cId="3682173550" sldId="1857"/>
            <ac:spMk id="31" creationId="{A8E9A610-9306-B6DE-E878-4277FC0FCE2E}"/>
          </ac:spMkLst>
        </pc:spChg>
        <pc:grpChg chg="del mod topLvl">
          <ac:chgData name="Carmen Harris" userId="3ac72765-bc08-476a-a017-ce3b52a2b6a2" providerId="ADAL" clId="{D5C992CF-BA8D-49D3-A73F-45ADF9D3BC55}" dt="2022-12-21T01:44:44.959" v="175" actId="165"/>
          <ac:grpSpMkLst>
            <pc:docMk/>
            <pc:sldMk cId="3682173550" sldId="1857"/>
            <ac:grpSpMk id="4" creationId="{830079C8-C1DA-8259-5784-6BDDAB612B32}"/>
          </ac:grpSpMkLst>
        </pc:grpChg>
        <pc:grpChg chg="del mod topLvl">
          <ac:chgData name="Carmen Harris" userId="3ac72765-bc08-476a-a017-ce3b52a2b6a2" providerId="ADAL" clId="{D5C992CF-BA8D-49D3-A73F-45ADF9D3BC55}" dt="2022-12-21T01:45:34.090" v="186" actId="165"/>
          <ac:grpSpMkLst>
            <pc:docMk/>
            <pc:sldMk cId="3682173550" sldId="1857"/>
            <ac:grpSpMk id="5" creationId="{F2AF071B-D7CD-C675-846F-E15FF5DDB926}"/>
          </ac:grpSpMkLst>
        </pc:grpChg>
        <pc:grpChg chg="del mod topLvl">
          <ac:chgData name="Carmen Harris" userId="3ac72765-bc08-476a-a017-ce3b52a2b6a2" providerId="ADAL" clId="{D5C992CF-BA8D-49D3-A73F-45ADF9D3BC55}" dt="2022-12-21T01:45:42.309" v="188" actId="165"/>
          <ac:grpSpMkLst>
            <pc:docMk/>
            <pc:sldMk cId="3682173550" sldId="1857"/>
            <ac:grpSpMk id="6" creationId="{54379660-09A4-2E39-2085-AC7743AFDEE2}"/>
          </ac:grpSpMkLst>
        </pc:grpChg>
        <pc:grpChg chg="del mod topLvl">
          <ac:chgData name="Carmen Harris" userId="3ac72765-bc08-476a-a017-ce3b52a2b6a2" providerId="ADAL" clId="{D5C992CF-BA8D-49D3-A73F-45ADF9D3BC55}" dt="2022-12-21T01:44:37.595" v="174" actId="165"/>
          <ac:grpSpMkLst>
            <pc:docMk/>
            <pc:sldMk cId="3682173550" sldId="1857"/>
            <ac:grpSpMk id="23" creationId="{1C413656-9D60-ADEA-C2C7-A349FE3AF8EA}"/>
          </ac:grpSpMkLst>
        </pc:grpChg>
        <pc:grpChg chg="del">
          <ac:chgData name="Carmen Harris" userId="3ac72765-bc08-476a-a017-ce3b52a2b6a2" providerId="ADAL" clId="{D5C992CF-BA8D-49D3-A73F-45ADF9D3BC55}" dt="2022-12-21T01:44:29.951" v="173" actId="165"/>
          <ac:grpSpMkLst>
            <pc:docMk/>
            <pc:sldMk cId="3682173550" sldId="1857"/>
            <ac:grpSpMk id="32" creationId="{AB67EC4D-A4AC-E730-6E8C-0CBCBC57A163}"/>
          </ac:grpSpMkLst>
        </pc:grpChg>
        <pc:cxnChg chg="mod topLvl">
          <ac:chgData name="Carmen Harris" userId="3ac72765-bc08-476a-a017-ce3b52a2b6a2" providerId="ADAL" clId="{D5C992CF-BA8D-49D3-A73F-45ADF9D3BC55}" dt="2022-12-21T01:46:03.608" v="192" actId="962"/>
          <ac:cxnSpMkLst>
            <pc:docMk/>
            <pc:sldMk cId="3682173550" sldId="1857"/>
            <ac:cxnSpMk id="9" creationId="{F5891560-D9BE-8E17-7F9B-0E87324B065B}"/>
          </ac:cxnSpMkLst>
        </pc:cxnChg>
        <pc:cxnChg chg="mod topLvl">
          <ac:chgData name="Carmen Harris" userId="3ac72765-bc08-476a-a017-ce3b52a2b6a2" providerId="ADAL" clId="{D5C992CF-BA8D-49D3-A73F-45ADF9D3BC55}" dt="2022-12-21T01:46:04.977" v="193" actId="962"/>
          <ac:cxnSpMkLst>
            <pc:docMk/>
            <pc:sldMk cId="3682173550" sldId="1857"/>
            <ac:cxnSpMk id="10" creationId="{ACF68376-DA79-1AF4-B4B2-55CF933604E0}"/>
          </ac:cxnSpMkLst>
        </pc:cxnChg>
        <pc:cxnChg chg="mod topLvl">
          <ac:chgData name="Carmen Harris" userId="3ac72765-bc08-476a-a017-ce3b52a2b6a2" providerId="ADAL" clId="{D5C992CF-BA8D-49D3-A73F-45ADF9D3BC55}" dt="2022-12-21T01:46:08.254" v="195" actId="962"/>
          <ac:cxnSpMkLst>
            <pc:docMk/>
            <pc:sldMk cId="3682173550" sldId="1857"/>
            <ac:cxnSpMk id="12" creationId="{905A1DFD-2A35-73F0-48E3-15F2DE083940}"/>
          </ac:cxnSpMkLst>
        </pc:cxnChg>
        <pc:cxnChg chg="mod topLvl">
          <ac:chgData name="Carmen Harris" userId="3ac72765-bc08-476a-a017-ce3b52a2b6a2" providerId="ADAL" clId="{D5C992CF-BA8D-49D3-A73F-45ADF9D3BC55}" dt="2022-12-21T01:46:59.950" v="198" actId="962"/>
          <ac:cxnSpMkLst>
            <pc:docMk/>
            <pc:sldMk cId="3682173550" sldId="1857"/>
            <ac:cxnSpMk id="15" creationId="{006E1F6F-92E5-FC2E-6167-0BBF5B980748}"/>
          </ac:cxnSpMkLst>
        </pc:cxnChg>
        <pc:cxnChg chg="mod topLvl">
          <ac:chgData name="Carmen Harris" userId="3ac72765-bc08-476a-a017-ce3b52a2b6a2" providerId="ADAL" clId="{D5C992CF-BA8D-49D3-A73F-45ADF9D3BC55}" dt="2022-12-21T01:47:01.069" v="199" actId="962"/>
          <ac:cxnSpMkLst>
            <pc:docMk/>
            <pc:sldMk cId="3682173550" sldId="1857"/>
            <ac:cxnSpMk id="16" creationId="{421C3034-13DE-7C8D-331D-9EE878B0B9F5}"/>
          </ac:cxnSpMkLst>
        </pc:cxnChg>
        <pc:cxnChg chg="mod topLvl">
          <ac:chgData name="Carmen Harris" userId="3ac72765-bc08-476a-a017-ce3b52a2b6a2" providerId="ADAL" clId="{D5C992CF-BA8D-49D3-A73F-45ADF9D3BC55}" dt="2022-12-21T01:47:02.187" v="200" actId="962"/>
          <ac:cxnSpMkLst>
            <pc:docMk/>
            <pc:sldMk cId="3682173550" sldId="1857"/>
            <ac:cxnSpMk id="17" creationId="{09213231-E9A0-8F2D-0B50-A09973BA84FE}"/>
          </ac:cxnSpMkLst>
        </pc:cxnChg>
        <pc:cxnChg chg="mod topLvl">
          <ac:chgData name="Carmen Harris" userId="3ac72765-bc08-476a-a017-ce3b52a2b6a2" providerId="ADAL" clId="{D5C992CF-BA8D-49D3-A73F-45ADF9D3BC55}" dt="2022-12-21T01:47:03.303" v="201" actId="962"/>
          <ac:cxnSpMkLst>
            <pc:docMk/>
            <pc:sldMk cId="3682173550" sldId="1857"/>
            <ac:cxnSpMk id="18" creationId="{ABD62B44-4550-96AE-9476-9AEF91CBA99B}"/>
          </ac:cxnSpMkLst>
        </pc:cxnChg>
      </pc:sldChg>
      <pc:sldChg chg="delSp modSp mod">
        <pc:chgData name="Carmen Harris" userId="3ac72765-bc08-476a-a017-ce3b52a2b6a2" providerId="ADAL" clId="{D5C992CF-BA8D-49D3-A73F-45ADF9D3BC55}" dt="2022-12-21T01:48:34.338" v="221" actId="962"/>
        <pc:sldMkLst>
          <pc:docMk/>
          <pc:sldMk cId="3802491804" sldId="1858"/>
        </pc:sldMkLst>
        <pc:spChg chg="mod topLvl">
          <ac:chgData name="Carmen Harris" userId="3ac72765-bc08-476a-a017-ce3b52a2b6a2" providerId="ADAL" clId="{D5C992CF-BA8D-49D3-A73F-45ADF9D3BC55}" dt="2022-12-21T01:47:20.078" v="202" actId="165"/>
          <ac:spMkLst>
            <pc:docMk/>
            <pc:sldMk cId="3802491804" sldId="1858"/>
            <ac:spMk id="4" creationId="{3DA797D0-9C46-BE7B-F661-2167FBD7D9A0}"/>
          </ac:spMkLst>
        </pc:spChg>
        <pc:spChg chg="mod topLvl">
          <ac:chgData name="Carmen Harris" userId="3ac72765-bc08-476a-a017-ce3b52a2b6a2" providerId="ADAL" clId="{D5C992CF-BA8D-49D3-A73F-45ADF9D3BC55}" dt="2022-12-21T01:47:27.562" v="203" actId="165"/>
          <ac:spMkLst>
            <pc:docMk/>
            <pc:sldMk cId="3802491804" sldId="1858"/>
            <ac:spMk id="7" creationId="{25EA67CA-B9E8-96FB-9BB6-6EDF13B88019}"/>
          </ac:spMkLst>
        </pc:spChg>
        <pc:spChg chg="mod topLvl">
          <ac:chgData name="Carmen Harris" userId="3ac72765-bc08-476a-a017-ce3b52a2b6a2" providerId="ADAL" clId="{D5C992CF-BA8D-49D3-A73F-45ADF9D3BC55}" dt="2022-12-21T01:47:37.706" v="205" actId="165"/>
          <ac:spMkLst>
            <pc:docMk/>
            <pc:sldMk cId="3802491804" sldId="1858"/>
            <ac:spMk id="10" creationId="{5A5273B3-A498-B3C3-BC23-705E3D3F8D81}"/>
          </ac:spMkLst>
        </pc:spChg>
        <pc:spChg chg="mod topLvl">
          <ac:chgData name="Carmen Harris" userId="3ac72765-bc08-476a-a017-ce3b52a2b6a2" providerId="ADAL" clId="{D5C992CF-BA8D-49D3-A73F-45ADF9D3BC55}" dt="2022-12-21T01:47:20.078" v="202" actId="165"/>
          <ac:spMkLst>
            <pc:docMk/>
            <pc:sldMk cId="3802491804" sldId="1858"/>
            <ac:spMk id="11" creationId="{9C8EFF5E-C284-81F0-6D75-CB814B2E680C}"/>
          </ac:spMkLst>
        </pc:spChg>
        <pc:spChg chg="mod topLvl">
          <ac:chgData name="Carmen Harris" userId="3ac72765-bc08-476a-a017-ce3b52a2b6a2" providerId="ADAL" clId="{D5C992CF-BA8D-49D3-A73F-45ADF9D3BC55}" dt="2022-12-21T01:47:20.078" v="202" actId="165"/>
          <ac:spMkLst>
            <pc:docMk/>
            <pc:sldMk cId="3802491804" sldId="1858"/>
            <ac:spMk id="12" creationId="{23209634-6604-B59E-5B14-DA4EF40E05C4}"/>
          </ac:spMkLst>
        </pc:spChg>
        <pc:spChg chg="mod topLvl">
          <ac:chgData name="Carmen Harris" userId="3ac72765-bc08-476a-a017-ce3b52a2b6a2" providerId="ADAL" clId="{D5C992CF-BA8D-49D3-A73F-45ADF9D3BC55}" dt="2022-12-21T01:47:47.899" v="207" actId="165"/>
          <ac:spMkLst>
            <pc:docMk/>
            <pc:sldMk cId="3802491804" sldId="1858"/>
            <ac:spMk id="14" creationId="{7B360E52-AB9D-56C2-B5C8-20CF293AEB5E}"/>
          </ac:spMkLst>
        </pc:spChg>
        <pc:spChg chg="mod topLvl">
          <ac:chgData name="Carmen Harris" userId="3ac72765-bc08-476a-a017-ce3b52a2b6a2" providerId="ADAL" clId="{D5C992CF-BA8D-49D3-A73F-45ADF9D3BC55}" dt="2022-12-21T01:47:51.903" v="208" actId="962"/>
          <ac:spMkLst>
            <pc:docMk/>
            <pc:sldMk cId="3802491804" sldId="1858"/>
            <ac:spMk id="15" creationId="{0A0BDB9F-224E-80E4-8273-E1610CDF5B27}"/>
          </ac:spMkLst>
        </pc:spChg>
        <pc:spChg chg="mod topLvl">
          <ac:chgData name="Carmen Harris" userId="3ac72765-bc08-476a-a017-ce3b52a2b6a2" providerId="ADAL" clId="{D5C992CF-BA8D-49D3-A73F-45ADF9D3BC55}" dt="2022-12-21T01:47:20.078" v="202" actId="165"/>
          <ac:spMkLst>
            <pc:docMk/>
            <pc:sldMk cId="3802491804" sldId="1858"/>
            <ac:spMk id="16" creationId="{A909A58B-0800-F552-292F-159664CFC852}"/>
          </ac:spMkLst>
        </pc:spChg>
        <pc:spChg chg="mod topLvl">
          <ac:chgData name="Carmen Harris" userId="3ac72765-bc08-476a-a017-ce3b52a2b6a2" providerId="ADAL" clId="{D5C992CF-BA8D-49D3-A73F-45ADF9D3BC55}" dt="2022-12-21T01:47:20.078" v="202" actId="165"/>
          <ac:spMkLst>
            <pc:docMk/>
            <pc:sldMk cId="3802491804" sldId="1858"/>
            <ac:spMk id="17" creationId="{A669497B-B7E7-85E9-452F-0915170936E2}"/>
          </ac:spMkLst>
        </pc:spChg>
        <pc:spChg chg="mod topLvl">
          <ac:chgData name="Carmen Harris" userId="3ac72765-bc08-476a-a017-ce3b52a2b6a2" providerId="ADAL" clId="{D5C992CF-BA8D-49D3-A73F-45ADF9D3BC55}" dt="2022-12-21T01:47:20.078" v="202" actId="165"/>
          <ac:spMkLst>
            <pc:docMk/>
            <pc:sldMk cId="3802491804" sldId="1858"/>
            <ac:spMk id="18" creationId="{4D4BC24F-1396-9AFF-520E-DBA8E4E91A4E}"/>
          </ac:spMkLst>
        </pc:spChg>
        <pc:spChg chg="mod topLvl">
          <ac:chgData name="Carmen Harris" userId="3ac72765-bc08-476a-a017-ce3b52a2b6a2" providerId="ADAL" clId="{D5C992CF-BA8D-49D3-A73F-45ADF9D3BC55}" dt="2022-12-21T01:47:20.078" v="202" actId="165"/>
          <ac:spMkLst>
            <pc:docMk/>
            <pc:sldMk cId="3802491804" sldId="1858"/>
            <ac:spMk id="19" creationId="{7FE9428C-7DBD-B541-ACE6-B18C477BB584}"/>
          </ac:spMkLst>
        </pc:spChg>
        <pc:spChg chg="mod topLvl">
          <ac:chgData name="Carmen Harris" userId="3ac72765-bc08-476a-a017-ce3b52a2b6a2" providerId="ADAL" clId="{D5C992CF-BA8D-49D3-A73F-45ADF9D3BC55}" dt="2022-12-21T01:47:20.078" v="202" actId="165"/>
          <ac:spMkLst>
            <pc:docMk/>
            <pc:sldMk cId="3802491804" sldId="1858"/>
            <ac:spMk id="24" creationId="{D83FF3D0-E4D8-40C0-AB68-CF27D43953A9}"/>
          </ac:spMkLst>
        </pc:spChg>
        <pc:spChg chg="mod topLvl">
          <ac:chgData name="Carmen Harris" userId="3ac72765-bc08-476a-a017-ce3b52a2b6a2" providerId="ADAL" clId="{D5C992CF-BA8D-49D3-A73F-45ADF9D3BC55}" dt="2022-12-21T01:47:20.078" v="202" actId="165"/>
          <ac:spMkLst>
            <pc:docMk/>
            <pc:sldMk cId="3802491804" sldId="1858"/>
            <ac:spMk id="26" creationId="{9DF50E59-A27F-C273-F9BD-A36D7408CD05}"/>
          </ac:spMkLst>
        </pc:spChg>
        <pc:spChg chg="mod topLvl">
          <ac:chgData name="Carmen Harris" userId="3ac72765-bc08-476a-a017-ce3b52a2b6a2" providerId="ADAL" clId="{D5C992CF-BA8D-49D3-A73F-45ADF9D3BC55}" dt="2022-12-21T01:48:15.472" v="215" actId="962"/>
          <ac:spMkLst>
            <pc:docMk/>
            <pc:sldMk cId="3802491804" sldId="1858"/>
            <ac:spMk id="28" creationId="{9EF6F512-A49E-412B-6F38-A5C02B97F58A}"/>
          </ac:spMkLst>
        </pc:spChg>
        <pc:grpChg chg="del mod topLvl">
          <ac:chgData name="Carmen Harris" userId="3ac72765-bc08-476a-a017-ce3b52a2b6a2" providerId="ADAL" clId="{D5C992CF-BA8D-49D3-A73F-45ADF9D3BC55}" dt="2022-12-21T01:47:27.562" v="203" actId="165"/>
          <ac:grpSpMkLst>
            <pc:docMk/>
            <pc:sldMk cId="3802491804" sldId="1858"/>
            <ac:grpSpMk id="5" creationId="{868EB17E-762D-AAF3-D2AB-5ECDEAF0405A}"/>
          </ac:grpSpMkLst>
        </pc:grpChg>
        <pc:grpChg chg="del mod topLvl">
          <ac:chgData name="Carmen Harris" userId="3ac72765-bc08-476a-a017-ce3b52a2b6a2" providerId="ADAL" clId="{D5C992CF-BA8D-49D3-A73F-45ADF9D3BC55}" dt="2022-12-21T01:47:37.706" v="205" actId="165"/>
          <ac:grpSpMkLst>
            <pc:docMk/>
            <pc:sldMk cId="3802491804" sldId="1858"/>
            <ac:grpSpMk id="8" creationId="{3CB664E0-E592-C956-5A3A-21B4F1ABFBB5}"/>
          </ac:grpSpMkLst>
        </pc:grpChg>
        <pc:grpChg chg="del mod topLvl">
          <ac:chgData name="Carmen Harris" userId="3ac72765-bc08-476a-a017-ce3b52a2b6a2" providerId="ADAL" clId="{D5C992CF-BA8D-49D3-A73F-45ADF9D3BC55}" dt="2022-12-21T01:47:47.899" v="207" actId="165"/>
          <ac:grpSpMkLst>
            <pc:docMk/>
            <pc:sldMk cId="3802491804" sldId="1858"/>
            <ac:grpSpMk id="13" creationId="{D376F891-1262-9E92-5A1D-C08D9440C769}"/>
          </ac:grpSpMkLst>
        </pc:grpChg>
        <pc:grpChg chg="del mod topLvl">
          <ac:chgData name="Carmen Harris" userId="3ac72765-bc08-476a-a017-ce3b52a2b6a2" providerId="ADAL" clId="{D5C992CF-BA8D-49D3-A73F-45ADF9D3BC55}" dt="2022-12-21T01:48:10.012" v="214" actId="165"/>
          <ac:grpSpMkLst>
            <pc:docMk/>
            <pc:sldMk cId="3802491804" sldId="1858"/>
            <ac:grpSpMk id="27" creationId="{DDF7ED2E-16C2-8504-63A6-CEEC6CD9483E}"/>
          </ac:grpSpMkLst>
        </pc:grpChg>
        <pc:grpChg chg="del mod topLvl">
          <ac:chgData name="Carmen Harris" userId="3ac72765-bc08-476a-a017-ce3b52a2b6a2" providerId="ADAL" clId="{D5C992CF-BA8D-49D3-A73F-45ADF9D3BC55}" dt="2022-12-21T01:48:21.505" v="216" actId="165"/>
          <ac:grpSpMkLst>
            <pc:docMk/>
            <pc:sldMk cId="3802491804" sldId="1858"/>
            <ac:grpSpMk id="29" creationId="{9863C5EE-BF15-AAF9-F713-EC1DFBC234F4}"/>
          </ac:grpSpMkLst>
        </pc:grpChg>
        <pc:grpChg chg="del">
          <ac:chgData name="Carmen Harris" userId="3ac72765-bc08-476a-a017-ce3b52a2b6a2" providerId="ADAL" clId="{D5C992CF-BA8D-49D3-A73F-45ADF9D3BC55}" dt="2022-12-21T01:47:20.078" v="202" actId="165"/>
          <ac:grpSpMkLst>
            <pc:docMk/>
            <pc:sldMk cId="3802491804" sldId="1858"/>
            <ac:grpSpMk id="35" creationId="{C30C62AC-49F1-856C-34D4-00798E4C7C64}"/>
          </ac:grpSpMkLst>
        </pc:grpChg>
        <pc:picChg chg="mod topLvl">
          <ac:chgData name="Carmen Harris" userId="3ac72765-bc08-476a-a017-ce3b52a2b6a2" providerId="ADAL" clId="{D5C992CF-BA8D-49D3-A73F-45ADF9D3BC55}" dt="2022-12-21T01:47:31.899" v="204" actId="962"/>
          <ac:picMkLst>
            <pc:docMk/>
            <pc:sldMk cId="3802491804" sldId="1858"/>
            <ac:picMk id="6" creationId="{7EAC8D74-A825-908D-927C-3FFA3F00BF79}"/>
          </ac:picMkLst>
        </pc:picChg>
        <pc:picChg chg="mod topLvl">
          <ac:chgData name="Carmen Harris" userId="3ac72765-bc08-476a-a017-ce3b52a2b6a2" providerId="ADAL" clId="{D5C992CF-BA8D-49D3-A73F-45ADF9D3BC55}" dt="2022-12-21T01:47:40.306" v="206" actId="962"/>
          <ac:picMkLst>
            <pc:docMk/>
            <pc:sldMk cId="3802491804" sldId="1858"/>
            <ac:picMk id="9" creationId="{3F6B715F-985C-3EE3-5527-490FD90D4E4C}"/>
          </ac:picMkLst>
        </pc:picChg>
        <pc:picChg chg="mod topLvl">
          <ac:chgData name="Carmen Harris" userId="3ac72765-bc08-476a-a017-ce3b52a2b6a2" providerId="ADAL" clId="{D5C992CF-BA8D-49D3-A73F-45ADF9D3BC55}" dt="2022-12-21T01:48:24.928" v="217" actId="962"/>
          <ac:picMkLst>
            <pc:docMk/>
            <pc:sldMk cId="3802491804" sldId="1858"/>
            <ac:picMk id="30" creationId="{808D8484-6D29-8E0D-2B27-F99D42232476}"/>
          </ac:picMkLst>
        </pc:picChg>
        <pc:picChg chg="mod topLvl">
          <ac:chgData name="Carmen Harris" userId="3ac72765-bc08-476a-a017-ce3b52a2b6a2" providerId="ADAL" clId="{D5C992CF-BA8D-49D3-A73F-45ADF9D3BC55}" dt="2022-12-21T01:48:26.885" v="218" actId="962"/>
          <ac:picMkLst>
            <pc:docMk/>
            <pc:sldMk cId="3802491804" sldId="1858"/>
            <ac:picMk id="31" creationId="{A07C6330-2F49-98EB-1BF8-B8B97B20E396}"/>
          </ac:picMkLst>
        </pc:picChg>
        <pc:picChg chg="mod topLvl">
          <ac:chgData name="Carmen Harris" userId="3ac72765-bc08-476a-a017-ce3b52a2b6a2" providerId="ADAL" clId="{D5C992CF-BA8D-49D3-A73F-45ADF9D3BC55}" dt="2022-12-21T01:48:29.564" v="219" actId="962"/>
          <ac:picMkLst>
            <pc:docMk/>
            <pc:sldMk cId="3802491804" sldId="1858"/>
            <ac:picMk id="32" creationId="{01248F23-8F0E-E1C7-18A5-FFD1144C1F08}"/>
          </ac:picMkLst>
        </pc:picChg>
        <pc:picChg chg="mod topLvl">
          <ac:chgData name="Carmen Harris" userId="3ac72765-bc08-476a-a017-ce3b52a2b6a2" providerId="ADAL" clId="{D5C992CF-BA8D-49D3-A73F-45ADF9D3BC55}" dt="2022-12-21T01:48:31.918" v="220" actId="962"/>
          <ac:picMkLst>
            <pc:docMk/>
            <pc:sldMk cId="3802491804" sldId="1858"/>
            <ac:picMk id="33" creationId="{CF6AC7EA-6CE6-497A-412B-F8E723EFAF6B}"/>
          </ac:picMkLst>
        </pc:picChg>
        <pc:picChg chg="mod topLvl">
          <ac:chgData name="Carmen Harris" userId="3ac72765-bc08-476a-a017-ce3b52a2b6a2" providerId="ADAL" clId="{D5C992CF-BA8D-49D3-A73F-45ADF9D3BC55}" dt="2022-12-21T01:48:34.338" v="221" actId="962"/>
          <ac:picMkLst>
            <pc:docMk/>
            <pc:sldMk cId="3802491804" sldId="1858"/>
            <ac:picMk id="34" creationId="{31C04625-4F33-924B-3557-5DB58B00FCA6}"/>
          </ac:picMkLst>
        </pc:picChg>
        <pc:cxnChg chg="mod topLvl">
          <ac:chgData name="Carmen Harris" userId="3ac72765-bc08-476a-a017-ce3b52a2b6a2" providerId="ADAL" clId="{D5C992CF-BA8D-49D3-A73F-45ADF9D3BC55}" dt="2022-12-21T01:47:55.115" v="209" actId="962"/>
          <ac:cxnSpMkLst>
            <pc:docMk/>
            <pc:sldMk cId="3802491804" sldId="1858"/>
            <ac:cxnSpMk id="20" creationId="{5FF9AF1F-EDCC-DBD0-09C5-C7D7166B6D28}"/>
          </ac:cxnSpMkLst>
        </pc:cxnChg>
        <pc:cxnChg chg="mod topLvl">
          <ac:chgData name="Carmen Harris" userId="3ac72765-bc08-476a-a017-ce3b52a2b6a2" providerId="ADAL" clId="{D5C992CF-BA8D-49D3-A73F-45ADF9D3BC55}" dt="2022-12-21T01:47:56.361" v="210" actId="962"/>
          <ac:cxnSpMkLst>
            <pc:docMk/>
            <pc:sldMk cId="3802491804" sldId="1858"/>
            <ac:cxnSpMk id="21" creationId="{46CCB5BE-31C0-F737-FBE7-21F345486F82}"/>
          </ac:cxnSpMkLst>
        </pc:cxnChg>
        <pc:cxnChg chg="mod topLvl">
          <ac:chgData name="Carmen Harris" userId="3ac72765-bc08-476a-a017-ce3b52a2b6a2" providerId="ADAL" clId="{D5C992CF-BA8D-49D3-A73F-45ADF9D3BC55}" dt="2022-12-21T01:47:57.474" v="211" actId="962"/>
          <ac:cxnSpMkLst>
            <pc:docMk/>
            <pc:sldMk cId="3802491804" sldId="1858"/>
            <ac:cxnSpMk id="22" creationId="{28778A34-611F-9365-82F1-52E589BF11B2}"/>
          </ac:cxnSpMkLst>
        </pc:cxnChg>
        <pc:cxnChg chg="mod topLvl">
          <ac:chgData name="Carmen Harris" userId="3ac72765-bc08-476a-a017-ce3b52a2b6a2" providerId="ADAL" clId="{D5C992CF-BA8D-49D3-A73F-45ADF9D3BC55}" dt="2022-12-21T01:47:59.318" v="212" actId="962"/>
          <ac:cxnSpMkLst>
            <pc:docMk/>
            <pc:sldMk cId="3802491804" sldId="1858"/>
            <ac:cxnSpMk id="23" creationId="{394DA517-E76E-C9AA-16AC-8254AFC78491}"/>
          </ac:cxnSpMkLst>
        </pc:cxnChg>
        <pc:cxnChg chg="mod topLvl">
          <ac:chgData name="Carmen Harris" userId="3ac72765-bc08-476a-a017-ce3b52a2b6a2" providerId="ADAL" clId="{D5C992CF-BA8D-49D3-A73F-45ADF9D3BC55}" dt="2022-12-21T01:48:01.547" v="213" actId="962"/>
          <ac:cxnSpMkLst>
            <pc:docMk/>
            <pc:sldMk cId="3802491804" sldId="1858"/>
            <ac:cxnSpMk id="25" creationId="{DF375652-B184-92EF-0B5B-8CAFB65D9872}"/>
          </ac:cxnSpMkLst>
        </pc:cxnChg>
      </pc:sldChg>
    </pc:docChg>
  </pc:docChgLst>
  <pc:docChgLst>
    <pc:chgData name="Libby Riker" userId="8079dd0b-d10b-4453-9104-4df5bec11108" providerId="ADAL" clId="{64B76802-75E3-4FC6-B4AC-63E457264CF2}"/>
    <pc:docChg chg="custSel modSld modSection replTag delTag">
      <pc:chgData name="Libby Riker" userId="8079dd0b-d10b-4453-9104-4df5bec11108" providerId="ADAL" clId="{64B76802-75E3-4FC6-B4AC-63E457264CF2}" dt="2022-12-21T18:55:00.522" v="29"/>
      <pc:docMkLst>
        <pc:docMk/>
      </pc:docMkLst>
      <pc:sldChg chg="replTag delTag">
        <pc:chgData name="Libby Riker" userId="8079dd0b-d10b-4453-9104-4df5bec11108" providerId="ADAL" clId="{64B76802-75E3-4FC6-B4AC-63E457264CF2}" dt="2022-12-21T18:53:37.348" v="11"/>
        <pc:sldMkLst>
          <pc:docMk/>
          <pc:sldMk cId="1293668419" sldId="258"/>
        </pc:sldMkLst>
      </pc:sldChg>
      <pc:sldChg chg="replTag delTag">
        <pc:chgData name="Libby Riker" userId="8079dd0b-d10b-4453-9104-4df5bec11108" providerId="ADAL" clId="{64B76802-75E3-4FC6-B4AC-63E457264CF2}" dt="2022-12-21T18:55:00.514" v="19"/>
        <pc:sldMkLst>
          <pc:docMk/>
          <pc:sldMk cId="1886190989" sldId="1841"/>
        </pc:sldMkLst>
      </pc:sldChg>
      <pc:sldChg chg="replTag delTag">
        <pc:chgData name="Libby Riker" userId="8079dd0b-d10b-4453-9104-4df5bec11108" providerId="ADAL" clId="{64B76802-75E3-4FC6-B4AC-63E457264CF2}" dt="2022-12-21T18:54:49.424" v="16"/>
        <pc:sldMkLst>
          <pc:docMk/>
          <pc:sldMk cId="3411898254" sldId="1842"/>
        </pc:sldMkLst>
      </pc:sldChg>
      <pc:sldChg chg="replTag delTag">
        <pc:chgData name="Libby Riker" userId="8079dd0b-d10b-4453-9104-4df5bec11108" providerId="ADAL" clId="{64B76802-75E3-4FC6-B4AC-63E457264CF2}" dt="2022-12-21T18:55:00.517" v="25"/>
        <pc:sldMkLst>
          <pc:docMk/>
          <pc:sldMk cId="3411842475" sldId="1843"/>
        </pc:sldMkLst>
      </pc:sldChg>
      <pc:sldChg chg="replTag delTag">
        <pc:chgData name="Libby Riker" userId="8079dd0b-d10b-4453-9104-4df5bec11108" providerId="ADAL" clId="{64B76802-75E3-4FC6-B4AC-63E457264CF2}" dt="2022-12-21T18:55:00.516" v="23"/>
        <pc:sldMkLst>
          <pc:docMk/>
          <pc:sldMk cId="1610622740" sldId="1844"/>
        </pc:sldMkLst>
      </pc:sldChg>
      <pc:sldChg chg="replTag delTag">
        <pc:chgData name="Libby Riker" userId="8079dd0b-d10b-4453-9104-4df5bec11108" providerId="ADAL" clId="{64B76802-75E3-4FC6-B4AC-63E457264CF2}" dt="2022-12-21T18:55:00.515" v="21"/>
        <pc:sldMkLst>
          <pc:docMk/>
          <pc:sldMk cId="83221901" sldId="1845"/>
        </pc:sldMkLst>
      </pc:sldChg>
      <pc:sldChg chg="replTag delTag">
        <pc:chgData name="Libby Riker" userId="8079dd0b-d10b-4453-9104-4df5bec11108" providerId="ADAL" clId="{64B76802-75E3-4FC6-B4AC-63E457264CF2}" dt="2022-12-21T18:55:00.518" v="27"/>
        <pc:sldMkLst>
          <pc:docMk/>
          <pc:sldMk cId="1382450641" sldId="1846"/>
        </pc:sldMkLst>
      </pc:sldChg>
      <pc:sldChg chg="replTag delTag">
        <pc:chgData name="Libby Riker" userId="8079dd0b-d10b-4453-9104-4df5bec11108" providerId="ADAL" clId="{64B76802-75E3-4FC6-B4AC-63E457264CF2}" dt="2022-12-21T18:55:00.522" v="29"/>
        <pc:sldMkLst>
          <pc:docMk/>
          <pc:sldMk cId="2987235741" sldId="1847"/>
        </pc:sldMkLst>
      </pc:sldChg>
    </pc:docChg>
  </pc:docChgLst>
  <pc:docChgLst>
    <pc:chgData name="Sean Dennis" userId="9c5ad1c5-5ab2-41db-a6f3-11eba5f669e5" providerId="ADAL" clId="{635CE80D-FF56-4D00-82DD-AA193B0E58E3}"/>
    <pc:docChg chg="addSld delSld modSld modSection">
      <pc:chgData name="Sean Dennis" userId="9c5ad1c5-5ab2-41db-a6f3-11eba5f669e5" providerId="ADAL" clId="{635CE80D-FF56-4D00-82DD-AA193B0E58E3}" dt="2022-12-21T18:13:10.640" v="68" actId="47"/>
      <pc:docMkLst>
        <pc:docMk/>
      </pc:docMkLst>
      <pc:sldChg chg="del">
        <pc:chgData name="Sean Dennis" userId="9c5ad1c5-5ab2-41db-a6f3-11eba5f669e5" providerId="ADAL" clId="{635CE80D-FF56-4D00-82DD-AA193B0E58E3}" dt="2022-12-21T18:13:10.640" v="68" actId="47"/>
        <pc:sldMkLst>
          <pc:docMk/>
          <pc:sldMk cId="4008420801" sldId="1848"/>
        </pc:sldMkLst>
      </pc:sldChg>
      <pc:sldChg chg="modSp add mod">
        <pc:chgData name="Sean Dennis" userId="9c5ad1c5-5ab2-41db-a6f3-11eba5f669e5" providerId="ADAL" clId="{635CE80D-FF56-4D00-82DD-AA193B0E58E3}" dt="2022-12-21T18:10:13.924" v="3" actId="14100"/>
        <pc:sldMkLst>
          <pc:docMk/>
          <pc:sldMk cId="4078553415" sldId="1886"/>
        </pc:sldMkLst>
        <pc:spChg chg="mod">
          <ac:chgData name="Sean Dennis" userId="9c5ad1c5-5ab2-41db-a6f3-11eba5f669e5" providerId="ADAL" clId="{635CE80D-FF56-4D00-82DD-AA193B0E58E3}" dt="2022-12-21T18:10:13.924" v="3" actId="14100"/>
          <ac:spMkLst>
            <pc:docMk/>
            <pc:sldMk cId="4078553415" sldId="1886"/>
            <ac:spMk id="6" creationId="{DBD41753-00A1-4B2D-9A54-D2109FDADD93}"/>
          </ac:spMkLst>
        </pc:spChg>
      </pc:sldChg>
      <pc:sldChg chg="modSp add mod">
        <pc:chgData name="Sean Dennis" userId="9c5ad1c5-5ab2-41db-a6f3-11eba5f669e5" providerId="ADAL" clId="{635CE80D-FF56-4D00-82DD-AA193B0E58E3}" dt="2022-12-21T18:12:22.365" v="45" actId="20577"/>
        <pc:sldMkLst>
          <pc:docMk/>
          <pc:sldMk cId="3087533023" sldId="1887"/>
        </pc:sldMkLst>
        <pc:spChg chg="mod">
          <ac:chgData name="Sean Dennis" userId="9c5ad1c5-5ab2-41db-a6f3-11eba5f669e5" providerId="ADAL" clId="{635CE80D-FF56-4D00-82DD-AA193B0E58E3}" dt="2022-12-21T18:10:38.152" v="9" actId="1036"/>
          <ac:spMkLst>
            <pc:docMk/>
            <pc:sldMk cId="3087533023" sldId="1887"/>
            <ac:spMk id="6" creationId="{3F996E5E-AAE7-4F03-97C6-34A28BC4975B}"/>
          </ac:spMkLst>
        </pc:spChg>
        <pc:spChg chg="mod">
          <ac:chgData name="Sean Dennis" userId="9c5ad1c5-5ab2-41db-a6f3-11eba5f669e5" providerId="ADAL" clId="{635CE80D-FF56-4D00-82DD-AA193B0E58E3}" dt="2022-12-21T18:10:38.152" v="9" actId="1036"/>
          <ac:spMkLst>
            <pc:docMk/>
            <pc:sldMk cId="3087533023" sldId="1887"/>
            <ac:spMk id="7" creationId="{D1E3B812-79B4-4414-9DF3-C3B4608F1E84}"/>
          </ac:spMkLst>
        </pc:spChg>
        <pc:spChg chg="mod">
          <ac:chgData name="Sean Dennis" userId="9c5ad1c5-5ab2-41db-a6f3-11eba5f669e5" providerId="ADAL" clId="{635CE80D-FF56-4D00-82DD-AA193B0E58E3}" dt="2022-12-21T18:10:38.152" v="9" actId="1036"/>
          <ac:spMkLst>
            <pc:docMk/>
            <pc:sldMk cId="3087533023" sldId="1887"/>
            <ac:spMk id="8" creationId="{50D4BF4D-2ADF-481B-AB74-C89F98076F9A}"/>
          </ac:spMkLst>
        </pc:spChg>
        <pc:spChg chg="mod">
          <ac:chgData name="Sean Dennis" userId="9c5ad1c5-5ab2-41db-a6f3-11eba5f669e5" providerId="ADAL" clId="{635CE80D-FF56-4D00-82DD-AA193B0E58E3}" dt="2022-12-21T18:12:06.341" v="27" actId="20577"/>
          <ac:spMkLst>
            <pc:docMk/>
            <pc:sldMk cId="3087533023" sldId="1887"/>
            <ac:spMk id="9" creationId="{A0B7C74D-8B03-4109-A80D-B35621F8559C}"/>
          </ac:spMkLst>
        </pc:spChg>
        <pc:spChg chg="mod">
          <ac:chgData name="Sean Dennis" userId="9c5ad1c5-5ab2-41db-a6f3-11eba5f669e5" providerId="ADAL" clId="{635CE80D-FF56-4D00-82DD-AA193B0E58E3}" dt="2022-12-21T18:10:38.152" v="9" actId="1036"/>
          <ac:spMkLst>
            <pc:docMk/>
            <pc:sldMk cId="3087533023" sldId="1887"/>
            <ac:spMk id="10" creationId="{246C48B0-A0E6-4C02-8F1D-6631CCF8677A}"/>
          </ac:spMkLst>
        </pc:spChg>
        <pc:spChg chg="mod">
          <ac:chgData name="Sean Dennis" userId="9c5ad1c5-5ab2-41db-a6f3-11eba5f669e5" providerId="ADAL" clId="{635CE80D-FF56-4D00-82DD-AA193B0E58E3}" dt="2022-12-21T18:12:10.509" v="33" actId="20577"/>
          <ac:spMkLst>
            <pc:docMk/>
            <pc:sldMk cId="3087533023" sldId="1887"/>
            <ac:spMk id="11" creationId="{E39680D5-C554-4563-8436-485817C9736B}"/>
          </ac:spMkLst>
        </pc:spChg>
        <pc:spChg chg="mod">
          <ac:chgData name="Sean Dennis" userId="9c5ad1c5-5ab2-41db-a6f3-11eba5f669e5" providerId="ADAL" clId="{635CE80D-FF56-4D00-82DD-AA193B0E58E3}" dt="2022-12-21T18:10:38.152" v="9" actId="1036"/>
          <ac:spMkLst>
            <pc:docMk/>
            <pc:sldMk cId="3087533023" sldId="1887"/>
            <ac:spMk id="12" creationId="{F001397A-F32C-4D56-B084-61BE01996E3F}"/>
          </ac:spMkLst>
        </pc:spChg>
        <pc:spChg chg="mod">
          <ac:chgData name="Sean Dennis" userId="9c5ad1c5-5ab2-41db-a6f3-11eba5f669e5" providerId="ADAL" clId="{635CE80D-FF56-4D00-82DD-AA193B0E58E3}" dt="2022-12-21T18:12:18.692" v="41" actId="20577"/>
          <ac:spMkLst>
            <pc:docMk/>
            <pc:sldMk cId="3087533023" sldId="1887"/>
            <ac:spMk id="13" creationId="{D390788A-E6DE-4219-B1A0-44AAA778A117}"/>
          </ac:spMkLst>
        </pc:spChg>
        <pc:spChg chg="mod">
          <ac:chgData name="Sean Dennis" userId="9c5ad1c5-5ab2-41db-a6f3-11eba5f669e5" providerId="ADAL" clId="{635CE80D-FF56-4D00-82DD-AA193B0E58E3}" dt="2022-12-21T18:10:38.152" v="9" actId="1036"/>
          <ac:spMkLst>
            <pc:docMk/>
            <pc:sldMk cId="3087533023" sldId="1887"/>
            <ac:spMk id="14" creationId="{589FBE28-C515-472F-A537-587EFED24508}"/>
          </ac:spMkLst>
        </pc:spChg>
        <pc:spChg chg="mod">
          <ac:chgData name="Sean Dennis" userId="9c5ad1c5-5ab2-41db-a6f3-11eba5f669e5" providerId="ADAL" clId="{635CE80D-FF56-4D00-82DD-AA193B0E58E3}" dt="2022-12-21T18:12:22.365" v="45" actId="20577"/>
          <ac:spMkLst>
            <pc:docMk/>
            <pc:sldMk cId="3087533023" sldId="1887"/>
            <ac:spMk id="15" creationId="{92EE079D-FFFC-4920-B510-D249E5D1158E}"/>
          </ac:spMkLst>
        </pc:spChg>
        <pc:spChg chg="mod">
          <ac:chgData name="Sean Dennis" userId="9c5ad1c5-5ab2-41db-a6f3-11eba5f669e5" providerId="ADAL" clId="{635CE80D-FF56-4D00-82DD-AA193B0E58E3}" dt="2022-12-21T18:11:47.897" v="17" actId="113"/>
          <ac:spMkLst>
            <pc:docMk/>
            <pc:sldMk cId="3087533023" sldId="1887"/>
            <ac:spMk id="22" creationId="{2F3936C1-AD6A-4B22-B005-DA7F2684F35E}"/>
          </ac:spMkLst>
        </pc:spChg>
      </pc:sldChg>
      <pc:sldChg chg="modSp add mod modNotesTx">
        <pc:chgData name="Sean Dennis" userId="9c5ad1c5-5ab2-41db-a6f3-11eba5f669e5" providerId="ADAL" clId="{635CE80D-FF56-4D00-82DD-AA193B0E58E3}" dt="2022-12-21T18:12:47.277" v="67" actId="20577"/>
        <pc:sldMkLst>
          <pc:docMk/>
          <pc:sldMk cId="4148904991" sldId="1888"/>
        </pc:sldMkLst>
        <pc:spChg chg="mod">
          <ac:chgData name="Sean Dennis" userId="9c5ad1c5-5ab2-41db-a6f3-11eba5f669e5" providerId="ADAL" clId="{635CE80D-FF56-4D00-82DD-AA193B0E58E3}" dt="2022-12-21T18:12:36.820" v="53" actId="20577"/>
          <ac:spMkLst>
            <pc:docMk/>
            <pc:sldMk cId="4148904991" sldId="1888"/>
            <ac:spMk id="9" creationId="{9C38D02F-4952-D2B8-675B-95BF4E23975C}"/>
          </ac:spMkLst>
        </pc:spChg>
        <pc:spChg chg="mod">
          <ac:chgData name="Sean Dennis" userId="9c5ad1c5-5ab2-41db-a6f3-11eba5f669e5" providerId="ADAL" clId="{635CE80D-FF56-4D00-82DD-AA193B0E58E3}" dt="2022-12-21T18:12:41.269" v="59" actId="20577"/>
          <ac:spMkLst>
            <pc:docMk/>
            <pc:sldMk cId="4148904991" sldId="1888"/>
            <ac:spMk id="11" creationId="{FB1F068F-39FB-DEF9-8BA6-F18E5B4701A0}"/>
          </ac:spMkLst>
        </pc:spChg>
        <pc:spChg chg="mod">
          <ac:chgData name="Sean Dennis" userId="9c5ad1c5-5ab2-41db-a6f3-11eba5f669e5" providerId="ADAL" clId="{635CE80D-FF56-4D00-82DD-AA193B0E58E3}" dt="2022-12-21T18:12:44.263" v="63" actId="20577"/>
          <ac:spMkLst>
            <pc:docMk/>
            <pc:sldMk cId="4148904991" sldId="1888"/>
            <ac:spMk id="13" creationId="{94929157-85F6-BD11-67B2-9DC28EAD7A73}"/>
          </ac:spMkLst>
        </pc:spChg>
        <pc:spChg chg="mod">
          <ac:chgData name="Sean Dennis" userId="9c5ad1c5-5ab2-41db-a6f3-11eba5f669e5" providerId="ADAL" clId="{635CE80D-FF56-4D00-82DD-AA193B0E58E3}" dt="2022-12-21T18:12:47.277" v="67" actId="20577"/>
          <ac:spMkLst>
            <pc:docMk/>
            <pc:sldMk cId="4148904991" sldId="1888"/>
            <ac:spMk id="15" creationId="{34655D1E-F860-C095-6D82-B12688093AC9}"/>
          </ac:spMkLst>
        </pc:spChg>
      </pc:sldChg>
    </pc:docChg>
  </pc:docChgLst>
  <pc:docChgLst>
    <pc:chgData name="Margaret Chiavetta" userId="cfebc34e-49d7-4567-85d3-618a44718f99" providerId="ADAL" clId="{031EB2E7-53F1-4C8F-A0A5-B09EF900BD79}"/>
    <pc:docChg chg="undo custSel addSld delSld modSld sldOrd addSection delSection modSection">
      <pc:chgData name="Margaret Chiavetta" userId="cfebc34e-49d7-4567-85d3-618a44718f99" providerId="ADAL" clId="{031EB2E7-53F1-4C8F-A0A5-B09EF900BD79}" dt="2022-12-21T15:50:48.853" v="2111" actId="20577"/>
      <pc:docMkLst>
        <pc:docMk/>
      </pc:docMkLst>
      <pc:sldChg chg="modSp mod ord modNotesTx">
        <pc:chgData name="Margaret Chiavetta" userId="cfebc34e-49d7-4567-85d3-618a44718f99" providerId="ADAL" clId="{031EB2E7-53F1-4C8F-A0A5-B09EF900BD79}" dt="2022-12-13T20:37:58.099" v="18"/>
        <pc:sldMkLst>
          <pc:docMk/>
          <pc:sldMk cId="1293668419" sldId="258"/>
        </pc:sldMkLst>
        <pc:spChg chg="mod">
          <ac:chgData name="Margaret Chiavetta" userId="cfebc34e-49d7-4567-85d3-618a44718f99" providerId="ADAL" clId="{031EB2E7-53F1-4C8F-A0A5-B09EF900BD79}" dt="2022-12-13T20:37:25.193" v="13"/>
          <ac:spMkLst>
            <pc:docMk/>
            <pc:sldMk cId="1293668419" sldId="258"/>
            <ac:spMk id="12" creationId="{C341766F-F436-46E9-A30C-DB5888AD0AA7}"/>
          </ac:spMkLst>
        </pc:spChg>
      </pc:sldChg>
      <pc:sldChg chg="del ord">
        <pc:chgData name="Margaret Chiavetta" userId="cfebc34e-49d7-4567-85d3-618a44718f99" providerId="ADAL" clId="{031EB2E7-53F1-4C8F-A0A5-B09EF900BD79}" dt="2022-12-14T17:00:23.677" v="437" actId="47"/>
        <pc:sldMkLst>
          <pc:docMk/>
          <pc:sldMk cId="3772832568" sldId="325"/>
        </pc:sldMkLst>
      </pc:sldChg>
      <pc:sldChg chg="modSp mod modNotesTx">
        <pc:chgData name="Margaret Chiavetta" userId="cfebc34e-49d7-4567-85d3-618a44718f99" providerId="ADAL" clId="{031EB2E7-53F1-4C8F-A0A5-B09EF900BD79}" dt="2022-12-14T18:20:11.083" v="725" actId="13244"/>
        <pc:sldMkLst>
          <pc:docMk/>
          <pc:sldMk cId="361896170" sldId="1678"/>
        </pc:sldMkLst>
        <pc:spChg chg="ord">
          <ac:chgData name="Margaret Chiavetta" userId="cfebc34e-49d7-4567-85d3-618a44718f99" providerId="ADAL" clId="{031EB2E7-53F1-4C8F-A0A5-B09EF900BD79}" dt="2022-12-14T18:20:11.083" v="725" actId="13244"/>
          <ac:spMkLst>
            <pc:docMk/>
            <pc:sldMk cId="361896170" sldId="1678"/>
            <ac:spMk id="10" creationId="{FC7CDECE-42DD-444A-A391-59FC4FA195B0}"/>
          </ac:spMkLst>
        </pc:spChg>
      </pc:sldChg>
      <pc:sldChg chg="modSp add mod modNotesTx">
        <pc:chgData name="Margaret Chiavetta" userId="cfebc34e-49d7-4567-85d3-618a44718f99" providerId="ADAL" clId="{031EB2E7-53F1-4C8F-A0A5-B09EF900BD79}" dt="2022-12-14T17:03:28.193" v="447" actId="20577"/>
        <pc:sldMkLst>
          <pc:docMk/>
          <pc:sldMk cId="2702641076" sldId="1750"/>
        </pc:sldMkLst>
        <pc:spChg chg="mod">
          <ac:chgData name="Margaret Chiavetta" userId="cfebc34e-49d7-4567-85d3-618a44718f99" providerId="ADAL" clId="{031EB2E7-53F1-4C8F-A0A5-B09EF900BD79}" dt="2022-12-14T17:03:02.552" v="444"/>
          <ac:spMkLst>
            <pc:docMk/>
            <pc:sldMk cId="2702641076" sldId="1750"/>
            <ac:spMk id="3" creationId="{C2DC5273-D793-4FB4-A615-4B5FAC4B1E10}"/>
          </ac:spMkLst>
        </pc:spChg>
        <pc:spChg chg="mod">
          <ac:chgData name="Margaret Chiavetta" userId="cfebc34e-49d7-4567-85d3-618a44718f99" providerId="ADAL" clId="{031EB2E7-53F1-4C8F-A0A5-B09EF900BD79}" dt="2022-12-14T17:03:14.740" v="445"/>
          <ac:spMkLst>
            <pc:docMk/>
            <pc:sldMk cId="2702641076" sldId="1750"/>
            <ac:spMk id="4" creationId="{65767C99-227C-4E8C-BB69-74D74AE9A794}"/>
          </ac:spMkLst>
        </pc:spChg>
      </pc:sldChg>
      <pc:sldChg chg="del">
        <pc:chgData name="Margaret Chiavetta" userId="cfebc34e-49d7-4567-85d3-618a44718f99" providerId="ADAL" clId="{031EB2E7-53F1-4C8F-A0A5-B09EF900BD79}" dt="2022-12-14T17:00:45.802" v="441" actId="2696"/>
        <pc:sldMkLst>
          <pc:docMk/>
          <pc:sldMk cId="3574568979" sldId="1750"/>
        </pc:sldMkLst>
      </pc:sldChg>
      <pc:sldChg chg="addSp modSp add mod modNotesTx">
        <pc:chgData name="Margaret Chiavetta" userId="cfebc34e-49d7-4567-85d3-618a44718f99" providerId="ADAL" clId="{031EB2E7-53F1-4C8F-A0A5-B09EF900BD79}" dt="2022-12-14T17:09:37.974" v="472" actId="2711"/>
        <pc:sldMkLst>
          <pc:docMk/>
          <pc:sldMk cId="334443503" sldId="1751"/>
        </pc:sldMkLst>
        <pc:spChg chg="mod">
          <ac:chgData name="Margaret Chiavetta" userId="cfebc34e-49d7-4567-85d3-618a44718f99" providerId="ADAL" clId="{031EB2E7-53F1-4C8F-A0A5-B09EF900BD79}" dt="2022-12-14T17:08:50.443" v="468"/>
          <ac:spMkLst>
            <pc:docMk/>
            <pc:sldMk cId="334443503" sldId="1751"/>
            <ac:spMk id="3" creationId="{3BE02FE7-A6FA-4689-A30C-628FCBC12A88}"/>
          </ac:spMkLst>
        </pc:spChg>
        <pc:spChg chg="add mod">
          <ac:chgData name="Margaret Chiavetta" userId="cfebc34e-49d7-4567-85d3-618a44718f99" providerId="ADAL" clId="{031EB2E7-53F1-4C8F-A0A5-B09EF900BD79}" dt="2022-12-14T17:09:37.974" v="472" actId="2711"/>
          <ac:spMkLst>
            <pc:docMk/>
            <pc:sldMk cId="334443503" sldId="1751"/>
            <ac:spMk id="4" creationId="{190A7057-5A95-63AA-706A-E068333F1287}"/>
          </ac:spMkLst>
        </pc:spChg>
      </pc:sldChg>
      <pc:sldChg chg="addSp delSp modSp del mod">
        <pc:chgData name="Margaret Chiavetta" userId="cfebc34e-49d7-4567-85d3-618a44718f99" providerId="ADAL" clId="{031EB2E7-53F1-4C8F-A0A5-B09EF900BD79}" dt="2022-12-14T17:00:45.802" v="441" actId="2696"/>
        <pc:sldMkLst>
          <pc:docMk/>
          <pc:sldMk cId="3738040799" sldId="1751"/>
        </pc:sldMkLst>
        <pc:spChg chg="del">
          <ac:chgData name="Margaret Chiavetta" userId="cfebc34e-49d7-4567-85d3-618a44718f99" providerId="ADAL" clId="{031EB2E7-53F1-4C8F-A0A5-B09EF900BD79}" dt="2022-12-13T20:36:21.505" v="8" actId="478"/>
          <ac:spMkLst>
            <pc:docMk/>
            <pc:sldMk cId="3738040799" sldId="1751"/>
            <ac:spMk id="4" creationId="{B13DCEF6-627B-4A3E-BC65-B749116E5CED}"/>
          </ac:spMkLst>
        </pc:spChg>
        <pc:spChg chg="add del mod">
          <ac:chgData name="Margaret Chiavetta" userId="cfebc34e-49d7-4567-85d3-618a44718f99" providerId="ADAL" clId="{031EB2E7-53F1-4C8F-A0A5-B09EF900BD79}" dt="2022-12-13T20:36:22.552" v="9" actId="478"/>
          <ac:spMkLst>
            <pc:docMk/>
            <pc:sldMk cId="3738040799" sldId="1751"/>
            <ac:spMk id="6" creationId="{9E666C3F-568B-E7ED-CD6B-E9FE4ACCA6FD}"/>
          </ac:spMkLst>
        </pc:spChg>
      </pc:sldChg>
      <pc:sldChg chg="modSp add mod modNotesTx">
        <pc:chgData name="Margaret Chiavetta" userId="cfebc34e-49d7-4567-85d3-618a44718f99" providerId="ADAL" clId="{031EB2E7-53F1-4C8F-A0A5-B09EF900BD79}" dt="2022-12-13T20:38:57.990" v="25" actId="20577"/>
        <pc:sldMkLst>
          <pc:docMk/>
          <pc:sldMk cId="1532490635" sldId="1752"/>
        </pc:sldMkLst>
        <pc:spChg chg="mod">
          <ac:chgData name="Margaret Chiavetta" userId="cfebc34e-49d7-4567-85d3-618a44718f99" providerId="ADAL" clId="{031EB2E7-53F1-4C8F-A0A5-B09EF900BD79}" dt="2022-12-13T20:38:30.599" v="21"/>
          <ac:spMkLst>
            <pc:docMk/>
            <pc:sldMk cId="1532490635" sldId="1752"/>
            <ac:spMk id="3" creationId="{C2DC5273-D793-4FB4-A615-4B5FAC4B1E10}"/>
          </ac:spMkLst>
        </pc:spChg>
        <pc:spChg chg="mod">
          <ac:chgData name="Margaret Chiavetta" userId="cfebc34e-49d7-4567-85d3-618a44718f99" providerId="ADAL" clId="{031EB2E7-53F1-4C8F-A0A5-B09EF900BD79}" dt="2022-12-13T20:38:46.412" v="23"/>
          <ac:spMkLst>
            <pc:docMk/>
            <pc:sldMk cId="1532490635" sldId="1752"/>
            <ac:spMk id="4" creationId="{65767C99-227C-4E8C-BB69-74D74AE9A794}"/>
          </ac:spMkLst>
        </pc:spChg>
      </pc:sldChg>
      <pc:sldChg chg="addSp delSp modSp add mod modNotesTx">
        <pc:chgData name="Margaret Chiavetta" userId="cfebc34e-49d7-4567-85d3-618a44718f99" providerId="ADAL" clId="{031EB2E7-53F1-4C8F-A0A5-B09EF900BD79}" dt="2022-12-13T20:40:11.240" v="33" actId="20577"/>
        <pc:sldMkLst>
          <pc:docMk/>
          <pc:sldMk cId="3300068425" sldId="1753"/>
        </pc:sldMkLst>
        <pc:spChg chg="mod">
          <ac:chgData name="Margaret Chiavetta" userId="cfebc34e-49d7-4567-85d3-618a44718f99" providerId="ADAL" clId="{031EB2E7-53F1-4C8F-A0A5-B09EF900BD79}" dt="2022-12-13T20:39:28.537" v="28"/>
          <ac:spMkLst>
            <pc:docMk/>
            <pc:sldMk cId="3300068425" sldId="1753"/>
            <ac:spMk id="3" creationId="{3BE02FE7-A6FA-4689-A30C-628FCBC12A88}"/>
          </ac:spMkLst>
        </pc:spChg>
        <pc:spChg chg="del">
          <ac:chgData name="Margaret Chiavetta" userId="cfebc34e-49d7-4567-85d3-618a44718f99" providerId="ADAL" clId="{031EB2E7-53F1-4C8F-A0A5-B09EF900BD79}" dt="2022-12-13T20:39:06.005" v="26" actId="478"/>
          <ac:spMkLst>
            <pc:docMk/>
            <pc:sldMk cId="3300068425" sldId="1753"/>
            <ac:spMk id="4" creationId="{B13DCEF6-627B-4A3E-BC65-B749116E5CED}"/>
          </ac:spMkLst>
        </pc:spChg>
        <pc:spChg chg="add del mod">
          <ac:chgData name="Margaret Chiavetta" userId="cfebc34e-49d7-4567-85d3-618a44718f99" providerId="ADAL" clId="{031EB2E7-53F1-4C8F-A0A5-B09EF900BD79}" dt="2022-12-13T20:39:09.537" v="27" actId="478"/>
          <ac:spMkLst>
            <pc:docMk/>
            <pc:sldMk cId="3300068425" sldId="1753"/>
            <ac:spMk id="6" creationId="{E288207C-82B4-0D3E-680F-A8BAFBCDBE08}"/>
          </ac:spMkLst>
        </pc:spChg>
        <pc:spChg chg="add mod">
          <ac:chgData name="Margaret Chiavetta" userId="cfebc34e-49d7-4567-85d3-618a44718f99" providerId="ADAL" clId="{031EB2E7-53F1-4C8F-A0A5-B09EF900BD79}" dt="2022-12-13T20:39:53.990" v="31" actId="207"/>
          <ac:spMkLst>
            <pc:docMk/>
            <pc:sldMk cId="3300068425" sldId="1753"/>
            <ac:spMk id="7" creationId="{AB88DF45-972C-676B-327B-3E6AD978394A}"/>
          </ac:spMkLst>
        </pc:spChg>
      </pc:sldChg>
      <pc:sldChg chg="addSp delSp modSp add mod modNotesTx">
        <pc:chgData name="Margaret Chiavetta" userId="cfebc34e-49d7-4567-85d3-618a44718f99" providerId="ADAL" clId="{031EB2E7-53F1-4C8F-A0A5-B09EF900BD79}" dt="2022-12-13T20:41:47.740" v="60"/>
        <pc:sldMkLst>
          <pc:docMk/>
          <pc:sldMk cId="29578341" sldId="1754"/>
        </pc:sldMkLst>
        <pc:spChg chg="mod">
          <ac:chgData name="Margaret Chiavetta" userId="cfebc34e-49d7-4567-85d3-618a44718f99" providerId="ADAL" clId="{031EB2E7-53F1-4C8F-A0A5-B09EF900BD79}" dt="2022-12-13T20:40:39.396" v="34"/>
          <ac:spMkLst>
            <pc:docMk/>
            <pc:sldMk cId="29578341" sldId="1754"/>
            <ac:spMk id="3" creationId="{3BE02FE7-A6FA-4689-A30C-628FCBC12A88}"/>
          </ac:spMkLst>
        </pc:spChg>
        <pc:spChg chg="del">
          <ac:chgData name="Margaret Chiavetta" userId="cfebc34e-49d7-4567-85d3-618a44718f99" providerId="ADAL" clId="{031EB2E7-53F1-4C8F-A0A5-B09EF900BD79}" dt="2022-12-13T20:40:41.787" v="35" actId="478"/>
          <ac:spMkLst>
            <pc:docMk/>
            <pc:sldMk cId="29578341" sldId="1754"/>
            <ac:spMk id="4" creationId="{B13DCEF6-627B-4A3E-BC65-B749116E5CED}"/>
          </ac:spMkLst>
        </pc:spChg>
        <pc:spChg chg="add del mod">
          <ac:chgData name="Margaret Chiavetta" userId="cfebc34e-49d7-4567-85d3-618a44718f99" providerId="ADAL" clId="{031EB2E7-53F1-4C8F-A0A5-B09EF900BD79}" dt="2022-12-13T20:40:42.771" v="36" actId="478"/>
          <ac:spMkLst>
            <pc:docMk/>
            <pc:sldMk cId="29578341" sldId="1754"/>
            <ac:spMk id="6" creationId="{5D454D7D-7412-CF05-74A2-7B82AD924290}"/>
          </ac:spMkLst>
        </pc:spChg>
        <pc:spChg chg="add mod">
          <ac:chgData name="Margaret Chiavetta" userId="cfebc34e-49d7-4567-85d3-618a44718f99" providerId="ADAL" clId="{031EB2E7-53F1-4C8F-A0A5-B09EF900BD79}" dt="2022-12-13T20:41:30.849" v="59" actId="1035"/>
          <ac:spMkLst>
            <pc:docMk/>
            <pc:sldMk cId="29578341" sldId="1754"/>
            <ac:spMk id="7" creationId="{73E716A2-6B46-9177-806B-4A351F98FD35}"/>
          </ac:spMkLst>
        </pc:spChg>
        <pc:spChg chg="add mod">
          <ac:chgData name="Margaret Chiavetta" userId="cfebc34e-49d7-4567-85d3-618a44718f99" providerId="ADAL" clId="{031EB2E7-53F1-4C8F-A0A5-B09EF900BD79}" dt="2022-12-13T20:41:17.552" v="41" actId="1076"/>
          <ac:spMkLst>
            <pc:docMk/>
            <pc:sldMk cId="29578341" sldId="1754"/>
            <ac:spMk id="8" creationId="{4A15164F-7834-AE87-F418-2824BAABCDC6}"/>
          </ac:spMkLst>
        </pc:spChg>
      </pc:sldChg>
      <pc:sldChg chg="addSp delSp modSp add mod modNotesTx">
        <pc:chgData name="Margaret Chiavetta" userId="cfebc34e-49d7-4567-85d3-618a44718f99" providerId="ADAL" clId="{031EB2E7-53F1-4C8F-A0A5-B09EF900BD79}" dt="2022-12-14T18:01:41.630" v="582" actId="962"/>
        <pc:sldMkLst>
          <pc:docMk/>
          <pc:sldMk cId="2438834981" sldId="1755"/>
        </pc:sldMkLst>
        <pc:spChg chg="mod">
          <ac:chgData name="Margaret Chiavetta" userId="cfebc34e-49d7-4567-85d3-618a44718f99" providerId="ADAL" clId="{031EB2E7-53F1-4C8F-A0A5-B09EF900BD79}" dt="2022-12-13T20:42:30.021" v="64"/>
          <ac:spMkLst>
            <pc:docMk/>
            <pc:sldMk cId="2438834981" sldId="1755"/>
            <ac:spMk id="3" creationId="{3BE02FE7-A6FA-4689-A30C-628FCBC12A88}"/>
          </ac:spMkLst>
        </pc:spChg>
        <pc:spChg chg="del">
          <ac:chgData name="Margaret Chiavetta" userId="cfebc34e-49d7-4567-85d3-618a44718f99" providerId="ADAL" clId="{031EB2E7-53F1-4C8F-A0A5-B09EF900BD79}" dt="2022-12-13T20:42:12.083" v="61" actId="478"/>
          <ac:spMkLst>
            <pc:docMk/>
            <pc:sldMk cId="2438834981" sldId="1755"/>
            <ac:spMk id="4" creationId="{B13DCEF6-627B-4A3E-BC65-B749116E5CED}"/>
          </ac:spMkLst>
        </pc:spChg>
        <pc:spChg chg="add del mod">
          <ac:chgData name="Margaret Chiavetta" userId="cfebc34e-49d7-4567-85d3-618a44718f99" providerId="ADAL" clId="{031EB2E7-53F1-4C8F-A0A5-B09EF900BD79}" dt="2022-12-13T20:42:14.911" v="63" actId="478"/>
          <ac:spMkLst>
            <pc:docMk/>
            <pc:sldMk cId="2438834981" sldId="1755"/>
            <ac:spMk id="6" creationId="{B58AA092-195E-DD37-6E04-300A656BE9D9}"/>
          </ac:spMkLst>
        </pc:spChg>
        <pc:spChg chg="add mod">
          <ac:chgData name="Margaret Chiavetta" userId="cfebc34e-49d7-4567-85d3-618a44718f99" providerId="ADAL" clId="{031EB2E7-53F1-4C8F-A0A5-B09EF900BD79}" dt="2022-12-13T20:42:59.240" v="67" actId="207"/>
          <ac:spMkLst>
            <pc:docMk/>
            <pc:sldMk cId="2438834981" sldId="1755"/>
            <ac:spMk id="7" creationId="{4ABDD92B-373B-DAFD-8451-1BE7376DE055}"/>
          </ac:spMkLst>
        </pc:spChg>
        <pc:spChg chg="add mod">
          <ac:chgData name="Margaret Chiavetta" userId="cfebc34e-49d7-4567-85d3-618a44718f99" providerId="ADAL" clId="{031EB2E7-53F1-4C8F-A0A5-B09EF900BD79}" dt="2022-12-13T20:42:59.240" v="67" actId="207"/>
          <ac:spMkLst>
            <pc:docMk/>
            <pc:sldMk cId="2438834981" sldId="1755"/>
            <ac:spMk id="8" creationId="{32CB22D7-BD92-16FC-B4BA-C42B27B4A23E}"/>
          </ac:spMkLst>
        </pc:spChg>
        <pc:picChg chg="add mod">
          <ac:chgData name="Margaret Chiavetta" userId="cfebc34e-49d7-4567-85d3-618a44718f99" providerId="ADAL" clId="{031EB2E7-53F1-4C8F-A0A5-B09EF900BD79}" dt="2022-12-13T20:42:51.131" v="65"/>
          <ac:picMkLst>
            <pc:docMk/>
            <pc:sldMk cId="2438834981" sldId="1755"/>
            <ac:picMk id="9" creationId="{3BF69CD3-B8E0-D4BD-A35B-901C9B8FB7E6}"/>
          </ac:picMkLst>
        </pc:picChg>
        <pc:picChg chg="add mod">
          <ac:chgData name="Margaret Chiavetta" userId="cfebc34e-49d7-4567-85d3-618a44718f99" providerId="ADAL" clId="{031EB2E7-53F1-4C8F-A0A5-B09EF900BD79}" dt="2022-12-14T18:01:41.630" v="582" actId="962"/>
          <ac:picMkLst>
            <pc:docMk/>
            <pc:sldMk cId="2438834981" sldId="1755"/>
            <ac:picMk id="10" creationId="{3FD526B0-5FBA-A336-5CCC-B07078354BD9}"/>
          </ac:picMkLst>
        </pc:picChg>
      </pc:sldChg>
      <pc:sldChg chg="addSp delSp modSp add mod modNotesTx">
        <pc:chgData name="Margaret Chiavetta" userId="cfebc34e-49d7-4567-85d3-618a44718f99" providerId="ADAL" clId="{031EB2E7-53F1-4C8F-A0A5-B09EF900BD79}" dt="2022-12-14T18:31:31.536" v="731" actId="20577"/>
        <pc:sldMkLst>
          <pc:docMk/>
          <pc:sldMk cId="4167913326" sldId="1756"/>
        </pc:sldMkLst>
        <pc:spChg chg="mod">
          <ac:chgData name="Margaret Chiavetta" userId="cfebc34e-49d7-4567-85d3-618a44718f99" providerId="ADAL" clId="{031EB2E7-53F1-4C8F-A0A5-B09EF900BD79}" dt="2022-12-14T18:31:31.536" v="731" actId="20577"/>
          <ac:spMkLst>
            <pc:docMk/>
            <pc:sldMk cId="4167913326" sldId="1756"/>
            <ac:spMk id="3" creationId="{3BE02FE7-A6FA-4689-A30C-628FCBC12A88}"/>
          </ac:spMkLst>
        </pc:spChg>
        <pc:spChg chg="del">
          <ac:chgData name="Margaret Chiavetta" userId="cfebc34e-49d7-4567-85d3-618a44718f99" providerId="ADAL" clId="{031EB2E7-53F1-4C8F-A0A5-B09EF900BD79}" dt="2022-12-13T20:43:26.912" v="70" actId="478"/>
          <ac:spMkLst>
            <pc:docMk/>
            <pc:sldMk cId="4167913326" sldId="1756"/>
            <ac:spMk id="4" creationId="{B13DCEF6-627B-4A3E-BC65-B749116E5CED}"/>
          </ac:spMkLst>
        </pc:spChg>
        <pc:spChg chg="add del mod">
          <ac:chgData name="Margaret Chiavetta" userId="cfebc34e-49d7-4567-85d3-618a44718f99" providerId="ADAL" clId="{031EB2E7-53F1-4C8F-A0A5-B09EF900BD79}" dt="2022-12-13T20:43:30.162" v="71" actId="478"/>
          <ac:spMkLst>
            <pc:docMk/>
            <pc:sldMk cId="4167913326" sldId="1756"/>
            <ac:spMk id="6" creationId="{AD1BBD96-D4F9-FF25-DB46-37DE18885E2F}"/>
          </ac:spMkLst>
        </pc:spChg>
        <pc:picChg chg="add mod">
          <ac:chgData name="Margaret Chiavetta" userId="cfebc34e-49d7-4567-85d3-618a44718f99" providerId="ADAL" clId="{031EB2E7-53F1-4C8F-A0A5-B09EF900BD79}" dt="2022-12-13T20:43:59.927" v="76" actId="962"/>
          <ac:picMkLst>
            <pc:docMk/>
            <pc:sldMk cId="4167913326" sldId="1756"/>
            <ac:picMk id="7" creationId="{DD9530CB-C407-D69C-5540-A0124E7CE77E}"/>
          </ac:picMkLst>
        </pc:picChg>
      </pc:sldChg>
      <pc:sldChg chg="modSp add mod modNotesTx">
        <pc:chgData name="Margaret Chiavetta" userId="cfebc34e-49d7-4567-85d3-618a44718f99" providerId="ADAL" clId="{031EB2E7-53F1-4C8F-A0A5-B09EF900BD79}" dt="2022-12-13T20:45:58.615" v="84" actId="20577"/>
        <pc:sldMkLst>
          <pc:docMk/>
          <pc:sldMk cId="273963728" sldId="1757"/>
        </pc:sldMkLst>
        <pc:spChg chg="mod">
          <ac:chgData name="Margaret Chiavetta" userId="cfebc34e-49d7-4567-85d3-618a44718f99" providerId="ADAL" clId="{031EB2E7-53F1-4C8F-A0A5-B09EF900BD79}" dt="2022-12-13T20:45:12.021" v="79"/>
          <ac:spMkLst>
            <pc:docMk/>
            <pc:sldMk cId="273963728" sldId="1757"/>
            <ac:spMk id="3" creationId="{C2DC5273-D793-4FB4-A615-4B5FAC4B1E10}"/>
          </ac:spMkLst>
        </pc:spChg>
        <pc:spChg chg="mod">
          <ac:chgData name="Margaret Chiavetta" userId="cfebc34e-49d7-4567-85d3-618a44718f99" providerId="ADAL" clId="{031EB2E7-53F1-4C8F-A0A5-B09EF900BD79}" dt="2022-12-13T20:45:46.552" v="82"/>
          <ac:spMkLst>
            <pc:docMk/>
            <pc:sldMk cId="273963728" sldId="1757"/>
            <ac:spMk id="4" creationId="{65767C99-227C-4E8C-BB69-74D74AE9A794}"/>
          </ac:spMkLst>
        </pc:spChg>
      </pc:sldChg>
      <pc:sldChg chg="addSp modSp add mod modNotesTx">
        <pc:chgData name="Margaret Chiavetta" userId="cfebc34e-49d7-4567-85d3-618a44718f99" providerId="ADAL" clId="{031EB2E7-53F1-4C8F-A0A5-B09EF900BD79}" dt="2022-12-14T18:34:16.349" v="854" actId="962"/>
        <pc:sldMkLst>
          <pc:docMk/>
          <pc:sldMk cId="1829011324" sldId="1758"/>
        </pc:sldMkLst>
        <pc:spChg chg="mod">
          <ac:chgData name="Margaret Chiavetta" userId="cfebc34e-49d7-4567-85d3-618a44718f99" providerId="ADAL" clId="{031EB2E7-53F1-4C8F-A0A5-B09EF900BD79}" dt="2022-12-13T20:46:23.208" v="88" actId="20577"/>
          <ac:spMkLst>
            <pc:docMk/>
            <pc:sldMk cId="1829011324" sldId="1758"/>
            <ac:spMk id="3" creationId="{3BE02FE7-A6FA-4689-A30C-628FCBC12A88}"/>
          </ac:spMkLst>
        </pc:spChg>
        <pc:spChg chg="mod">
          <ac:chgData name="Margaret Chiavetta" userId="cfebc34e-49d7-4567-85d3-618a44718f99" providerId="ADAL" clId="{031EB2E7-53F1-4C8F-A0A5-B09EF900BD79}" dt="2022-12-14T17:48:22.378" v="500" actId="207"/>
          <ac:spMkLst>
            <pc:docMk/>
            <pc:sldMk cId="1829011324" sldId="1758"/>
            <ac:spMk id="6" creationId="{7C42748F-ABF1-DF2E-E21B-51DBDC1ED070}"/>
          </ac:spMkLst>
        </pc:spChg>
        <pc:spChg chg="mod">
          <ac:chgData name="Margaret Chiavetta" userId="cfebc34e-49d7-4567-85d3-618a44718f99" providerId="ADAL" clId="{031EB2E7-53F1-4C8F-A0A5-B09EF900BD79}" dt="2022-12-13T20:46:40.990" v="89"/>
          <ac:spMkLst>
            <pc:docMk/>
            <pc:sldMk cId="1829011324" sldId="1758"/>
            <ac:spMk id="7" creationId="{EFFF6A07-3A5E-07A5-FD5D-E26CDAE552F4}"/>
          </ac:spMkLst>
        </pc:spChg>
        <pc:spChg chg="mod">
          <ac:chgData name="Margaret Chiavetta" userId="cfebc34e-49d7-4567-85d3-618a44718f99" providerId="ADAL" clId="{031EB2E7-53F1-4C8F-A0A5-B09EF900BD79}" dt="2022-12-13T20:46:40.990" v="89"/>
          <ac:spMkLst>
            <pc:docMk/>
            <pc:sldMk cId="1829011324" sldId="1758"/>
            <ac:spMk id="8" creationId="{8F3AA15A-94A3-C40C-59C0-9764B0847078}"/>
          </ac:spMkLst>
        </pc:spChg>
        <pc:spChg chg="mod">
          <ac:chgData name="Margaret Chiavetta" userId="cfebc34e-49d7-4567-85d3-618a44718f99" providerId="ADAL" clId="{031EB2E7-53F1-4C8F-A0A5-B09EF900BD79}" dt="2022-12-14T17:48:37.318" v="501" actId="207"/>
          <ac:spMkLst>
            <pc:docMk/>
            <pc:sldMk cId="1829011324" sldId="1758"/>
            <ac:spMk id="9" creationId="{A22762E5-4D3F-31A7-1B8D-109AA3588254}"/>
          </ac:spMkLst>
        </pc:spChg>
        <pc:spChg chg="mod">
          <ac:chgData name="Margaret Chiavetta" userId="cfebc34e-49d7-4567-85d3-618a44718f99" providerId="ADAL" clId="{031EB2E7-53F1-4C8F-A0A5-B09EF900BD79}" dt="2022-12-13T20:46:40.990" v="89"/>
          <ac:spMkLst>
            <pc:docMk/>
            <pc:sldMk cId="1829011324" sldId="1758"/>
            <ac:spMk id="11" creationId="{7F6C87B4-D542-1E95-1D53-3A3CD6D68026}"/>
          </ac:spMkLst>
        </pc:spChg>
        <pc:spChg chg="mod">
          <ac:chgData name="Margaret Chiavetta" userId="cfebc34e-49d7-4567-85d3-618a44718f99" providerId="ADAL" clId="{031EB2E7-53F1-4C8F-A0A5-B09EF900BD79}" dt="2022-12-13T20:46:40.990" v="89"/>
          <ac:spMkLst>
            <pc:docMk/>
            <pc:sldMk cId="1829011324" sldId="1758"/>
            <ac:spMk id="15" creationId="{9BD174B7-0AE8-7746-1FBE-7F6C1EE61A62}"/>
          </ac:spMkLst>
        </pc:spChg>
        <pc:spChg chg="mod">
          <ac:chgData name="Margaret Chiavetta" userId="cfebc34e-49d7-4567-85d3-618a44718f99" providerId="ADAL" clId="{031EB2E7-53F1-4C8F-A0A5-B09EF900BD79}" dt="2022-12-14T17:49:00.849" v="503" actId="207"/>
          <ac:spMkLst>
            <pc:docMk/>
            <pc:sldMk cId="1829011324" sldId="1758"/>
            <ac:spMk id="16" creationId="{F098147C-AADA-EA40-7BE6-138CD60D0D7F}"/>
          </ac:spMkLst>
        </pc:spChg>
        <pc:spChg chg="mod">
          <ac:chgData name="Margaret Chiavetta" userId="cfebc34e-49d7-4567-85d3-618a44718f99" providerId="ADAL" clId="{031EB2E7-53F1-4C8F-A0A5-B09EF900BD79}" dt="2022-12-13T20:46:40.990" v="89"/>
          <ac:spMkLst>
            <pc:docMk/>
            <pc:sldMk cId="1829011324" sldId="1758"/>
            <ac:spMk id="17" creationId="{353F1A48-7322-F3BA-24C7-FC8FCCC02041}"/>
          </ac:spMkLst>
        </pc:spChg>
        <pc:spChg chg="mod">
          <ac:chgData name="Margaret Chiavetta" userId="cfebc34e-49d7-4567-85d3-618a44718f99" providerId="ADAL" clId="{031EB2E7-53F1-4C8F-A0A5-B09EF900BD79}" dt="2022-12-13T20:46:40.990" v="89"/>
          <ac:spMkLst>
            <pc:docMk/>
            <pc:sldMk cId="1829011324" sldId="1758"/>
            <ac:spMk id="18" creationId="{C238B5B4-C28A-677F-6FCF-436D5181A6BE}"/>
          </ac:spMkLst>
        </pc:spChg>
        <pc:grpChg chg="add mod">
          <ac:chgData name="Margaret Chiavetta" userId="cfebc34e-49d7-4567-85d3-618a44718f99" providerId="ADAL" clId="{031EB2E7-53F1-4C8F-A0A5-B09EF900BD79}" dt="2022-12-14T18:32:22.021" v="732" actId="164"/>
          <ac:grpSpMkLst>
            <pc:docMk/>
            <pc:sldMk cId="1829011324" sldId="1758"/>
            <ac:grpSpMk id="5" creationId="{EACF6B45-A5D4-C5D4-1A3D-DF7AA09FDB25}"/>
          </ac:grpSpMkLst>
        </pc:grpChg>
        <pc:grpChg chg="add mod">
          <ac:chgData name="Margaret Chiavetta" userId="cfebc34e-49d7-4567-85d3-618a44718f99" providerId="ADAL" clId="{031EB2E7-53F1-4C8F-A0A5-B09EF900BD79}" dt="2022-12-14T18:32:22.021" v="732" actId="164"/>
          <ac:grpSpMkLst>
            <pc:docMk/>
            <pc:sldMk cId="1829011324" sldId="1758"/>
            <ac:grpSpMk id="10" creationId="{689762D9-44FC-C5C7-1FBD-075D7BCFB607}"/>
          </ac:grpSpMkLst>
        </pc:grpChg>
        <pc:grpChg chg="mod">
          <ac:chgData name="Margaret Chiavetta" userId="cfebc34e-49d7-4567-85d3-618a44718f99" providerId="ADAL" clId="{031EB2E7-53F1-4C8F-A0A5-B09EF900BD79}" dt="2022-12-13T20:46:40.990" v="89"/>
          <ac:grpSpMkLst>
            <pc:docMk/>
            <pc:sldMk cId="1829011324" sldId="1758"/>
            <ac:grpSpMk id="13" creationId="{09B6F303-F39B-FC4A-F544-0787442FB1F7}"/>
          </ac:grpSpMkLst>
        </pc:grpChg>
        <pc:grpChg chg="mod">
          <ac:chgData name="Margaret Chiavetta" userId="cfebc34e-49d7-4567-85d3-618a44718f99" providerId="ADAL" clId="{031EB2E7-53F1-4C8F-A0A5-B09EF900BD79}" dt="2022-12-13T20:46:40.990" v="89"/>
          <ac:grpSpMkLst>
            <pc:docMk/>
            <pc:sldMk cId="1829011324" sldId="1758"/>
            <ac:grpSpMk id="14" creationId="{864EFA95-9D98-1DAB-55F6-391CA43B1F6B}"/>
          </ac:grpSpMkLst>
        </pc:grpChg>
        <pc:grpChg chg="add mod">
          <ac:chgData name="Margaret Chiavetta" userId="cfebc34e-49d7-4567-85d3-618a44718f99" providerId="ADAL" clId="{031EB2E7-53F1-4C8F-A0A5-B09EF900BD79}" dt="2022-12-14T18:34:16.349" v="854" actId="962"/>
          <ac:grpSpMkLst>
            <pc:docMk/>
            <pc:sldMk cId="1829011324" sldId="1758"/>
            <ac:grpSpMk id="28" creationId="{C27E8092-C5FF-6C60-CC15-2B427786CDA5}"/>
          </ac:grpSpMkLst>
        </pc:grpChg>
        <pc:picChg chg="mod">
          <ac:chgData name="Margaret Chiavetta" userId="cfebc34e-49d7-4567-85d3-618a44718f99" providerId="ADAL" clId="{031EB2E7-53F1-4C8F-A0A5-B09EF900BD79}" dt="2022-12-13T20:46:40.990" v="89"/>
          <ac:picMkLst>
            <pc:docMk/>
            <pc:sldMk cId="1829011324" sldId="1758"/>
            <ac:picMk id="24" creationId="{9DCCE3D6-6E36-BD33-3C80-900131E2E317}"/>
          </ac:picMkLst>
        </pc:picChg>
        <pc:picChg chg="mod">
          <ac:chgData name="Margaret Chiavetta" userId="cfebc34e-49d7-4567-85d3-618a44718f99" providerId="ADAL" clId="{031EB2E7-53F1-4C8F-A0A5-B09EF900BD79}" dt="2022-12-13T20:46:40.990" v="89"/>
          <ac:picMkLst>
            <pc:docMk/>
            <pc:sldMk cId="1829011324" sldId="1758"/>
            <ac:picMk id="25" creationId="{4D2A3BA1-B789-3A58-7242-DB94142CCE7F}"/>
          </ac:picMkLst>
        </pc:picChg>
        <pc:picChg chg="mod">
          <ac:chgData name="Margaret Chiavetta" userId="cfebc34e-49d7-4567-85d3-618a44718f99" providerId="ADAL" clId="{031EB2E7-53F1-4C8F-A0A5-B09EF900BD79}" dt="2022-12-13T20:46:40.990" v="89"/>
          <ac:picMkLst>
            <pc:docMk/>
            <pc:sldMk cId="1829011324" sldId="1758"/>
            <ac:picMk id="26" creationId="{F6730AEA-A960-43CE-ECFF-BF9243591B6C}"/>
          </ac:picMkLst>
        </pc:picChg>
        <pc:cxnChg chg="add mod">
          <ac:chgData name="Margaret Chiavetta" userId="cfebc34e-49d7-4567-85d3-618a44718f99" providerId="ADAL" clId="{031EB2E7-53F1-4C8F-A0A5-B09EF900BD79}" dt="2022-12-14T18:02:23.818" v="583" actId="962"/>
          <ac:cxnSpMkLst>
            <pc:docMk/>
            <pc:sldMk cId="1829011324" sldId="1758"/>
            <ac:cxnSpMk id="4" creationId="{EB278F7D-E596-49C0-D41C-3C50A7CE300B}"/>
          </ac:cxnSpMkLst>
        </pc:cxnChg>
        <pc:cxnChg chg="mod">
          <ac:chgData name="Margaret Chiavetta" userId="cfebc34e-49d7-4567-85d3-618a44718f99" providerId="ADAL" clId="{031EB2E7-53F1-4C8F-A0A5-B09EF900BD79}" dt="2022-12-13T20:46:40.990" v="89"/>
          <ac:cxnSpMkLst>
            <pc:docMk/>
            <pc:sldMk cId="1829011324" sldId="1758"/>
            <ac:cxnSpMk id="12" creationId="{65E96197-37AD-5147-AC0F-A3CF5D57B892}"/>
          </ac:cxnSpMkLst>
        </pc:cxnChg>
        <pc:cxnChg chg="mod">
          <ac:chgData name="Margaret Chiavetta" userId="cfebc34e-49d7-4567-85d3-618a44718f99" providerId="ADAL" clId="{031EB2E7-53F1-4C8F-A0A5-B09EF900BD79}" dt="2022-12-13T20:46:40.990" v="89"/>
          <ac:cxnSpMkLst>
            <pc:docMk/>
            <pc:sldMk cId="1829011324" sldId="1758"/>
            <ac:cxnSpMk id="19" creationId="{734B3B6F-DEDF-2B09-7D90-919991D29B3A}"/>
          </ac:cxnSpMkLst>
        </pc:cxnChg>
        <pc:cxnChg chg="mod">
          <ac:chgData name="Margaret Chiavetta" userId="cfebc34e-49d7-4567-85d3-618a44718f99" providerId="ADAL" clId="{031EB2E7-53F1-4C8F-A0A5-B09EF900BD79}" dt="2022-12-13T20:46:40.990" v="89"/>
          <ac:cxnSpMkLst>
            <pc:docMk/>
            <pc:sldMk cId="1829011324" sldId="1758"/>
            <ac:cxnSpMk id="20" creationId="{CC280E50-E1D8-71E4-323B-6BCB66CD1DD4}"/>
          </ac:cxnSpMkLst>
        </pc:cxnChg>
        <pc:cxnChg chg="mod">
          <ac:chgData name="Margaret Chiavetta" userId="cfebc34e-49d7-4567-85d3-618a44718f99" providerId="ADAL" clId="{031EB2E7-53F1-4C8F-A0A5-B09EF900BD79}" dt="2022-12-13T20:46:40.990" v="89"/>
          <ac:cxnSpMkLst>
            <pc:docMk/>
            <pc:sldMk cId="1829011324" sldId="1758"/>
            <ac:cxnSpMk id="21" creationId="{AFFAFFE1-9B73-9E1E-6A70-78B71F4333C7}"/>
          </ac:cxnSpMkLst>
        </pc:cxnChg>
        <pc:cxnChg chg="mod">
          <ac:chgData name="Margaret Chiavetta" userId="cfebc34e-49d7-4567-85d3-618a44718f99" providerId="ADAL" clId="{031EB2E7-53F1-4C8F-A0A5-B09EF900BD79}" dt="2022-12-13T20:46:40.990" v="89"/>
          <ac:cxnSpMkLst>
            <pc:docMk/>
            <pc:sldMk cId="1829011324" sldId="1758"/>
            <ac:cxnSpMk id="22" creationId="{1C7809D3-E6A1-B85E-8502-A487CB68A18A}"/>
          </ac:cxnSpMkLst>
        </pc:cxnChg>
        <pc:cxnChg chg="mod">
          <ac:chgData name="Margaret Chiavetta" userId="cfebc34e-49d7-4567-85d3-618a44718f99" providerId="ADAL" clId="{031EB2E7-53F1-4C8F-A0A5-B09EF900BD79}" dt="2022-12-13T20:46:40.990" v="89"/>
          <ac:cxnSpMkLst>
            <pc:docMk/>
            <pc:sldMk cId="1829011324" sldId="1758"/>
            <ac:cxnSpMk id="23" creationId="{66018C08-5BD2-68E4-BF4D-A35996D1B1CD}"/>
          </ac:cxnSpMkLst>
        </pc:cxnChg>
        <pc:cxnChg chg="mod">
          <ac:chgData name="Margaret Chiavetta" userId="cfebc34e-49d7-4567-85d3-618a44718f99" providerId="ADAL" clId="{031EB2E7-53F1-4C8F-A0A5-B09EF900BD79}" dt="2022-12-13T20:46:40.990" v="89"/>
          <ac:cxnSpMkLst>
            <pc:docMk/>
            <pc:sldMk cId="1829011324" sldId="1758"/>
            <ac:cxnSpMk id="27" creationId="{BBF36FAC-93B4-5A46-2425-1B8764DBBABA}"/>
          </ac:cxnSpMkLst>
        </pc:cxnChg>
      </pc:sldChg>
      <pc:sldChg chg="addSp modSp add mod modNotesTx">
        <pc:chgData name="Margaret Chiavetta" userId="cfebc34e-49d7-4567-85d3-618a44718f99" providerId="ADAL" clId="{031EB2E7-53F1-4C8F-A0A5-B09EF900BD79}" dt="2022-12-14T18:35:04.865" v="932" actId="962"/>
        <pc:sldMkLst>
          <pc:docMk/>
          <pc:sldMk cId="1255153438" sldId="1759"/>
        </pc:sldMkLst>
        <pc:spChg chg="mod">
          <ac:chgData name="Margaret Chiavetta" userId="cfebc34e-49d7-4567-85d3-618a44718f99" providerId="ADAL" clId="{031EB2E7-53F1-4C8F-A0A5-B09EF900BD79}" dt="2022-12-13T20:47:25.005" v="92"/>
          <ac:spMkLst>
            <pc:docMk/>
            <pc:sldMk cId="1255153438" sldId="1759"/>
            <ac:spMk id="3" creationId="{3BE02FE7-A6FA-4689-A30C-628FCBC12A88}"/>
          </ac:spMkLst>
        </pc:spChg>
        <pc:spChg chg="mod">
          <ac:chgData name="Margaret Chiavetta" userId="cfebc34e-49d7-4567-85d3-618a44718f99" providerId="ADAL" clId="{031EB2E7-53F1-4C8F-A0A5-B09EF900BD79}" dt="2022-12-13T20:47:58.490" v="97"/>
          <ac:spMkLst>
            <pc:docMk/>
            <pc:sldMk cId="1255153438" sldId="1759"/>
            <ac:spMk id="6" creationId="{A6A3F230-E4B1-23C9-CDC7-70EB4558EF7B}"/>
          </ac:spMkLst>
        </pc:spChg>
        <pc:spChg chg="mod">
          <ac:chgData name="Margaret Chiavetta" userId="cfebc34e-49d7-4567-85d3-618a44718f99" providerId="ADAL" clId="{031EB2E7-53F1-4C8F-A0A5-B09EF900BD79}" dt="2022-12-13T20:47:58.490" v="97"/>
          <ac:spMkLst>
            <pc:docMk/>
            <pc:sldMk cId="1255153438" sldId="1759"/>
            <ac:spMk id="15" creationId="{265D8C15-7AD4-8B0C-365D-D5E13BD6C670}"/>
          </ac:spMkLst>
        </pc:spChg>
        <pc:spChg chg="mod">
          <ac:chgData name="Margaret Chiavetta" userId="cfebc34e-49d7-4567-85d3-618a44718f99" providerId="ADAL" clId="{031EB2E7-53F1-4C8F-A0A5-B09EF900BD79}" dt="2022-12-13T20:47:58.490" v="97"/>
          <ac:spMkLst>
            <pc:docMk/>
            <pc:sldMk cId="1255153438" sldId="1759"/>
            <ac:spMk id="16" creationId="{D3CB95C8-2D01-BBCC-601F-5FFDAF6A0BA6}"/>
          </ac:spMkLst>
        </pc:spChg>
        <pc:spChg chg="mod">
          <ac:chgData name="Margaret Chiavetta" userId="cfebc34e-49d7-4567-85d3-618a44718f99" providerId="ADAL" clId="{031EB2E7-53F1-4C8F-A0A5-B09EF900BD79}" dt="2022-12-13T20:47:58.490" v="97"/>
          <ac:spMkLst>
            <pc:docMk/>
            <pc:sldMk cId="1255153438" sldId="1759"/>
            <ac:spMk id="17" creationId="{53CF55BE-49BA-F0FC-97DF-FDB3B96B21F0}"/>
          </ac:spMkLst>
        </pc:spChg>
        <pc:spChg chg="mod">
          <ac:chgData name="Margaret Chiavetta" userId="cfebc34e-49d7-4567-85d3-618a44718f99" providerId="ADAL" clId="{031EB2E7-53F1-4C8F-A0A5-B09EF900BD79}" dt="2022-12-13T20:47:58.490" v="97"/>
          <ac:spMkLst>
            <pc:docMk/>
            <pc:sldMk cId="1255153438" sldId="1759"/>
            <ac:spMk id="18" creationId="{8EB53C8D-B61C-6F65-B718-441C06FC745E}"/>
          </ac:spMkLst>
        </pc:spChg>
        <pc:spChg chg="mod">
          <ac:chgData name="Margaret Chiavetta" userId="cfebc34e-49d7-4567-85d3-618a44718f99" providerId="ADAL" clId="{031EB2E7-53F1-4C8F-A0A5-B09EF900BD79}" dt="2022-12-13T20:47:58.490" v="97"/>
          <ac:spMkLst>
            <pc:docMk/>
            <pc:sldMk cId="1255153438" sldId="1759"/>
            <ac:spMk id="20" creationId="{A603D767-77D8-61E5-3846-A7CDE11297E1}"/>
          </ac:spMkLst>
        </pc:spChg>
        <pc:spChg chg="mod">
          <ac:chgData name="Margaret Chiavetta" userId="cfebc34e-49d7-4567-85d3-618a44718f99" providerId="ADAL" clId="{031EB2E7-53F1-4C8F-A0A5-B09EF900BD79}" dt="2022-12-13T20:47:58.490" v="97"/>
          <ac:spMkLst>
            <pc:docMk/>
            <pc:sldMk cId="1255153438" sldId="1759"/>
            <ac:spMk id="21" creationId="{076485B5-D4AB-E738-4CE3-FE88DE245A33}"/>
          </ac:spMkLst>
        </pc:spChg>
        <pc:spChg chg="mod">
          <ac:chgData name="Margaret Chiavetta" userId="cfebc34e-49d7-4567-85d3-618a44718f99" providerId="ADAL" clId="{031EB2E7-53F1-4C8F-A0A5-B09EF900BD79}" dt="2022-12-13T20:47:58.490" v="97"/>
          <ac:spMkLst>
            <pc:docMk/>
            <pc:sldMk cId="1255153438" sldId="1759"/>
            <ac:spMk id="22" creationId="{579C5577-EB43-2061-B1AA-5487500040D9}"/>
          </ac:spMkLst>
        </pc:spChg>
        <pc:spChg chg="mod">
          <ac:chgData name="Margaret Chiavetta" userId="cfebc34e-49d7-4567-85d3-618a44718f99" providerId="ADAL" clId="{031EB2E7-53F1-4C8F-A0A5-B09EF900BD79}" dt="2022-12-13T20:47:58.490" v="97"/>
          <ac:spMkLst>
            <pc:docMk/>
            <pc:sldMk cId="1255153438" sldId="1759"/>
            <ac:spMk id="23" creationId="{96ACEB39-5D39-106B-08D5-13A1DA43732A}"/>
          </ac:spMkLst>
        </pc:spChg>
        <pc:spChg chg="mod">
          <ac:chgData name="Margaret Chiavetta" userId="cfebc34e-49d7-4567-85d3-618a44718f99" providerId="ADAL" clId="{031EB2E7-53F1-4C8F-A0A5-B09EF900BD79}" dt="2022-12-13T20:47:58.490" v="97"/>
          <ac:spMkLst>
            <pc:docMk/>
            <pc:sldMk cId="1255153438" sldId="1759"/>
            <ac:spMk id="24" creationId="{EDA78BEE-152A-934B-2CFB-13869FBADBA5}"/>
          </ac:spMkLst>
        </pc:spChg>
        <pc:spChg chg="mod">
          <ac:chgData name="Margaret Chiavetta" userId="cfebc34e-49d7-4567-85d3-618a44718f99" providerId="ADAL" clId="{031EB2E7-53F1-4C8F-A0A5-B09EF900BD79}" dt="2022-12-13T20:47:58.490" v="97"/>
          <ac:spMkLst>
            <pc:docMk/>
            <pc:sldMk cId="1255153438" sldId="1759"/>
            <ac:spMk id="28" creationId="{E4D652E4-50F6-6DBB-B865-D6CC51574344}"/>
          </ac:spMkLst>
        </pc:spChg>
        <pc:spChg chg="mod">
          <ac:chgData name="Margaret Chiavetta" userId="cfebc34e-49d7-4567-85d3-618a44718f99" providerId="ADAL" clId="{031EB2E7-53F1-4C8F-A0A5-B09EF900BD79}" dt="2022-12-13T20:47:58.490" v="97"/>
          <ac:spMkLst>
            <pc:docMk/>
            <pc:sldMk cId="1255153438" sldId="1759"/>
            <ac:spMk id="29" creationId="{7C9E2029-39E0-C1FD-6484-8674EE5E8147}"/>
          </ac:spMkLst>
        </pc:spChg>
        <pc:spChg chg="mod">
          <ac:chgData name="Margaret Chiavetta" userId="cfebc34e-49d7-4567-85d3-618a44718f99" providerId="ADAL" clId="{031EB2E7-53F1-4C8F-A0A5-B09EF900BD79}" dt="2022-12-13T20:47:58.490" v="97"/>
          <ac:spMkLst>
            <pc:docMk/>
            <pc:sldMk cId="1255153438" sldId="1759"/>
            <ac:spMk id="31" creationId="{766C151D-E676-0299-DE79-469AC65941AB}"/>
          </ac:spMkLst>
        </pc:spChg>
        <pc:spChg chg="mod">
          <ac:chgData name="Margaret Chiavetta" userId="cfebc34e-49d7-4567-85d3-618a44718f99" providerId="ADAL" clId="{031EB2E7-53F1-4C8F-A0A5-B09EF900BD79}" dt="2022-12-13T20:47:58.490" v="97"/>
          <ac:spMkLst>
            <pc:docMk/>
            <pc:sldMk cId="1255153438" sldId="1759"/>
            <ac:spMk id="33" creationId="{072580A8-09A3-CD2E-C82D-87DEC069E14D}"/>
          </ac:spMkLst>
        </pc:spChg>
        <pc:spChg chg="mod">
          <ac:chgData name="Margaret Chiavetta" userId="cfebc34e-49d7-4567-85d3-618a44718f99" providerId="ADAL" clId="{031EB2E7-53F1-4C8F-A0A5-B09EF900BD79}" dt="2022-12-13T20:47:58.490" v="97"/>
          <ac:spMkLst>
            <pc:docMk/>
            <pc:sldMk cId="1255153438" sldId="1759"/>
            <ac:spMk id="35" creationId="{FDB9B81D-21B1-1503-8E4A-3EE92E69A91C}"/>
          </ac:spMkLst>
        </pc:spChg>
        <pc:grpChg chg="add mod">
          <ac:chgData name="Margaret Chiavetta" userId="cfebc34e-49d7-4567-85d3-618a44718f99" providerId="ADAL" clId="{031EB2E7-53F1-4C8F-A0A5-B09EF900BD79}" dt="2022-12-14T18:35:04.865" v="932" actId="962"/>
          <ac:grpSpMkLst>
            <pc:docMk/>
            <pc:sldMk cId="1255153438" sldId="1759"/>
            <ac:grpSpMk id="4" creationId="{7AB8C459-F2F5-2486-753F-6B74AF65EE3A}"/>
          </ac:grpSpMkLst>
        </pc:grpChg>
        <pc:grpChg chg="mod">
          <ac:chgData name="Margaret Chiavetta" userId="cfebc34e-49d7-4567-85d3-618a44718f99" providerId="ADAL" clId="{031EB2E7-53F1-4C8F-A0A5-B09EF900BD79}" dt="2022-12-13T20:47:58.490" v="97"/>
          <ac:grpSpMkLst>
            <pc:docMk/>
            <pc:sldMk cId="1255153438" sldId="1759"/>
            <ac:grpSpMk id="11" creationId="{5D56A853-6BD7-347E-4311-35ADC96DE687}"/>
          </ac:grpSpMkLst>
        </pc:grpChg>
        <pc:grpChg chg="mod">
          <ac:chgData name="Margaret Chiavetta" userId="cfebc34e-49d7-4567-85d3-618a44718f99" providerId="ADAL" clId="{031EB2E7-53F1-4C8F-A0A5-B09EF900BD79}" dt="2022-12-13T20:47:58.490" v="97"/>
          <ac:grpSpMkLst>
            <pc:docMk/>
            <pc:sldMk cId="1255153438" sldId="1759"/>
            <ac:grpSpMk id="12" creationId="{F76804AC-F4F1-13DC-0542-C2913020D002}"/>
          </ac:grpSpMkLst>
        </pc:grpChg>
        <pc:picChg chg="mod">
          <ac:chgData name="Margaret Chiavetta" userId="cfebc34e-49d7-4567-85d3-618a44718f99" providerId="ADAL" clId="{031EB2E7-53F1-4C8F-A0A5-B09EF900BD79}" dt="2022-12-13T20:47:58.490" v="97"/>
          <ac:picMkLst>
            <pc:docMk/>
            <pc:sldMk cId="1255153438" sldId="1759"/>
            <ac:picMk id="5" creationId="{FA69AFBA-D471-0D75-5830-437D17EF8ED1}"/>
          </ac:picMkLst>
        </pc:picChg>
        <pc:picChg chg="mod">
          <ac:chgData name="Margaret Chiavetta" userId="cfebc34e-49d7-4567-85d3-618a44718f99" providerId="ADAL" clId="{031EB2E7-53F1-4C8F-A0A5-B09EF900BD79}" dt="2022-12-13T20:47:58.490" v="97"/>
          <ac:picMkLst>
            <pc:docMk/>
            <pc:sldMk cId="1255153438" sldId="1759"/>
            <ac:picMk id="7" creationId="{91887921-CE1B-805C-A5B5-B4DE290C57EA}"/>
          </ac:picMkLst>
        </pc:picChg>
        <pc:picChg chg="mod">
          <ac:chgData name="Margaret Chiavetta" userId="cfebc34e-49d7-4567-85d3-618a44718f99" providerId="ADAL" clId="{031EB2E7-53F1-4C8F-A0A5-B09EF900BD79}" dt="2022-12-13T20:47:58.490" v="97"/>
          <ac:picMkLst>
            <pc:docMk/>
            <pc:sldMk cId="1255153438" sldId="1759"/>
            <ac:picMk id="8" creationId="{4DA5292B-5945-FD39-155F-E695AFDF1496}"/>
          </ac:picMkLst>
        </pc:picChg>
        <pc:picChg chg="mod">
          <ac:chgData name="Margaret Chiavetta" userId="cfebc34e-49d7-4567-85d3-618a44718f99" providerId="ADAL" clId="{031EB2E7-53F1-4C8F-A0A5-B09EF900BD79}" dt="2022-12-13T20:47:58.490" v="97"/>
          <ac:picMkLst>
            <pc:docMk/>
            <pc:sldMk cId="1255153438" sldId="1759"/>
            <ac:picMk id="9" creationId="{CC070621-3A47-97DF-1100-7E88EE67029A}"/>
          </ac:picMkLst>
        </pc:picChg>
        <pc:picChg chg="mod">
          <ac:chgData name="Margaret Chiavetta" userId="cfebc34e-49d7-4567-85d3-618a44718f99" providerId="ADAL" clId="{031EB2E7-53F1-4C8F-A0A5-B09EF900BD79}" dt="2022-12-13T20:47:58.490" v="97"/>
          <ac:picMkLst>
            <pc:docMk/>
            <pc:sldMk cId="1255153438" sldId="1759"/>
            <ac:picMk id="10" creationId="{7003AEC1-FA1A-40A0-67D4-099659EFB1D4}"/>
          </ac:picMkLst>
        </pc:picChg>
        <pc:picChg chg="mod">
          <ac:chgData name="Margaret Chiavetta" userId="cfebc34e-49d7-4567-85d3-618a44718f99" providerId="ADAL" clId="{031EB2E7-53F1-4C8F-A0A5-B09EF900BD79}" dt="2022-12-13T20:47:58.490" v="97"/>
          <ac:picMkLst>
            <pc:docMk/>
            <pc:sldMk cId="1255153438" sldId="1759"/>
            <ac:picMk id="13" creationId="{88ABC68A-99F1-CF69-704B-265BCA289816}"/>
          </ac:picMkLst>
        </pc:picChg>
        <pc:picChg chg="mod">
          <ac:chgData name="Margaret Chiavetta" userId="cfebc34e-49d7-4567-85d3-618a44718f99" providerId="ADAL" clId="{031EB2E7-53F1-4C8F-A0A5-B09EF900BD79}" dt="2022-12-13T20:47:58.490" v="97"/>
          <ac:picMkLst>
            <pc:docMk/>
            <pc:sldMk cId="1255153438" sldId="1759"/>
            <ac:picMk id="14" creationId="{436F4992-C1DA-D370-8D38-A56BDFF7912A}"/>
          </ac:picMkLst>
        </pc:picChg>
        <pc:picChg chg="mod">
          <ac:chgData name="Margaret Chiavetta" userId="cfebc34e-49d7-4567-85d3-618a44718f99" providerId="ADAL" clId="{031EB2E7-53F1-4C8F-A0A5-B09EF900BD79}" dt="2022-12-13T20:47:58.490" v="97"/>
          <ac:picMkLst>
            <pc:docMk/>
            <pc:sldMk cId="1255153438" sldId="1759"/>
            <ac:picMk id="19" creationId="{DB830317-BFC1-3A3B-346D-5851DC18EF39}"/>
          </ac:picMkLst>
        </pc:picChg>
        <pc:picChg chg="mod">
          <ac:chgData name="Margaret Chiavetta" userId="cfebc34e-49d7-4567-85d3-618a44718f99" providerId="ADAL" clId="{031EB2E7-53F1-4C8F-A0A5-B09EF900BD79}" dt="2022-12-13T20:47:58.490" v="97"/>
          <ac:picMkLst>
            <pc:docMk/>
            <pc:sldMk cId="1255153438" sldId="1759"/>
            <ac:picMk id="32" creationId="{1C2A9A0C-A180-2F62-260D-6C96EC78A2DC}"/>
          </ac:picMkLst>
        </pc:picChg>
        <pc:cxnChg chg="mod">
          <ac:chgData name="Margaret Chiavetta" userId="cfebc34e-49d7-4567-85d3-618a44718f99" providerId="ADAL" clId="{031EB2E7-53F1-4C8F-A0A5-B09EF900BD79}" dt="2022-12-13T20:47:58.490" v="97"/>
          <ac:cxnSpMkLst>
            <pc:docMk/>
            <pc:sldMk cId="1255153438" sldId="1759"/>
            <ac:cxnSpMk id="25" creationId="{BDCD05AA-D948-1776-F907-9895F290FEDB}"/>
          </ac:cxnSpMkLst>
        </pc:cxnChg>
        <pc:cxnChg chg="mod">
          <ac:chgData name="Margaret Chiavetta" userId="cfebc34e-49d7-4567-85d3-618a44718f99" providerId="ADAL" clId="{031EB2E7-53F1-4C8F-A0A5-B09EF900BD79}" dt="2022-12-13T20:47:58.490" v="97"/>
          <ac:cxnSpMkLst>
            <pc:docMk/>
            <pc:sldMk cId="1255153438" sldId="1759"/>
            <ac:cxnSpMk id="26" creationId="{516E4EAC-DCB6-FEA2-BCD7-E2CBBD0250F1}"/>
          </ac:cxnSpMkLst>
        </pc:cxnChg>
        <pc:cxnChg chg="mod">
          <ac:chgData name="Margaret Chiavetta" userId="cfebc34e-49d7-4567-85d3-618a44718f99" providerId="ADAL" clId="{031EB2E7-53F1-4C8F-A0A5-B09EF900BD79}" dt="2022-12-13T20:47:58.490" v="97"/>
          <ac:cxnSpMkLst>
            <pc:docMk/>
            <pc:sldMk cId="1255153438" sldId="1759"/>
            <ac:cxnSpMk id="27" creationId="{99B5ED3A-C054-CB5B-DDBC-EE99568CD2FA}"/>
          </ac:cxnSpMkLst>
        </pc:cxnChg>
        <pc:cxnChg chg="mod">
          <ac:chgData name="Margaret Chiavetta" userId="cfebc34e-49d7-4567-85d3-618a44718f99" providerId="ADAL" clId="{031EB2E7-53F1-4C8F-A0A5-B09EF900BD79}" dt="2022-12-13T20:47:58.490" v="97"/>
          <ac:cxnSpMkLst>
            <pc:docMk/>
            <pc:sldMk cId="1255153438" sldId="1759"/>
            <ac:cxnSpMk id="30" creationId="{1EF7D5B8-ED12-D353-35D7-F9228D4C1119}"/>
          </ac:cxnSpMkLst>
        </pc:cxnChg>
        <pc:cxnChg chg="mod">
          <ac:chgData name="Margaret Chiavetta" userId="cfebc34e-49d7-4567-85d3-618a44718f99" providerId="ADAL" clId="{031EB2E7-53F1-4C8F-A0A5-B09EF900BD79}" dt="2022-12-13T20:47:58.490" v="97"/>
          <ac:cxnSpMkLst>
            <pc:docMk/>
            <pc:sldMk cId="1255153438" sldId="1759"/>
            <ac:cxnSpMk id="34" creationId="{F5981256-7FFE-1FE1-D377-55FB38606E9B}"/>
          </ac:cxnSpMkLst>
        </pc:cxnChg>
        <pc:cxnChg chg="mod">
          <ac:chgData name="Margaret Chiavetta" userId="cfebc34e-49d7-4567-85d3-618a44718f99" providerId="ADAL" clId="{031EB2E7-53F1-4C8F-A0A5-B09EF900BD79}" dt="2022-12-13T20:47:58.490" v="97"/>
          <ac:cxnSpMkLst>
            <pc:docMk/>
            <pc:sldMk cId="1255153438" sldId="1759"/>
            <ac:cxnSpMk id="36" creationId="{D90F761B-BBE9-A667-D136-D63FB460784C}"/>
          </ac:cxnSpMkLst>
        </pc:cxnChg>
      </pc:sldChg>
      <pc:sldChg chg="modSp add mod modNotesTx">
        <pc:chgData name="Margaret Chiavetta" userId="cfebc34e-49d7-4567-85d3-618a44718f99" providerId="ADAL" clId="{031EB2E7-53F1-4C8F-A0A5-B09EF900BD79}" dt="2022-12-13T20:48:48.661" v="101" actId="20577"/>
        <pc:sldMkLst>
          <pc:docMk/>
          <pc:sldMk cId="323811668" sldId="1762"/>
        </pc:sldMkLst>
        <pc:spChg chg="mod">
          <ac:chgData name="Margaret Chiavetta" userId="cfebc34e-49d7-4567-85d3-618a44718f99" providerId="ADAL" clId="{031EB2E7-53F1-4C8F-A0A5-B09EF900BD79}" dt="2022-12-13T20:48:28.881" v="98"/>
          <ac:spMkLst>
            <pc:docMk/>
            <pc:sldMk cId="323811668" sldId="1762"/>
            <ac:spMk id="11" creationId="{3B04759C-2E6A-8CC1-8F02-0784D3DA2A1E}"/>
          </ac:spMkLst>
        </pc:spChg>
      </pc:sldChg>
      <pc:sldChg chg="modSp add mod modNotesTx">
        <pc:chgData name="Margaret Chiavetta" userId="cfebc34e-49d7-4567-85d3-618a44718f99" providerId="ADAL" clId="{031EB2E7-53F1-4C8F-A0A5-B09EF900BD79}" dt="2022-12-14T15:04:55.490" v="111" actId="20577"/>
        <pc:sldMkLst>
          <pc:docMk/>
          <pc:sldMk cId="2809620265" sldId="1763"/>
        </pc:sldMkLst>
        <pc:spChg chg="mod">
          <ac:chgData name="Margaret Chiavetta" userId="cfebc34e-49d7-4567-85d3-618a44718f99" providerId="ADAL" clId="{031EB2E7-53F1-4C8F-A0A5-B09EF900BD79}" dt="2022-12-14T15:04:24.349" v="108"/>
          <ac:spMkLst>
            <pc:docMk/>
            <pc:sldMk cId="2809620265" sldId="1763"/>
            <ac:spMk id="3" creationId="{C2DC5273-D793-4FB4-A615-4B5FAC4B1E10}"/>
          </ac:spMkLst>
        </pc:spChg>
        <pc:spChg chg="mod">
          <ac:chgData name="Margaret Chiavetta" userId="cfebc34e-49d7-4567-85d3-618a44718f99" providerId="ADAL" clId="{031EB2E7-53F1-4C8F-A0A5-B09EF900BD79}" dt="2022-12-14T15:04:38.615" v="109"/>
          <ac:spMkLst>
            <pc:docMk/>
            <pc:sldMk cId="2809620265" sldId="1763"/>
            <ac:spMk id="4" creationId="{65767C99-227C-4E8C-BB69-74D74AE9A794}"/>
          </ac:spMkLst>
        </pc:spChg>
      </pc:sldChg>
      <pc:sldChg chg="addSp delSp modSp add mod addCm delCm modCm modNotesTx">
        <pc:chgData name="Margaret Chiavetta" userId="cfebc34e-49d7-4567-85d3-618a44718f99" providerId="ADAL" clId="{031EB2E7-53F1-4C8F-A0A5-B09EF900BD79}" dt="2022-12-21T15:50:48.853" v="2111" actId="20577"/>
        <pc:sldMkLst>
          <pc:docMk/>
          <pc:sldMk cId="2926070937" sldId="1764"/>
        </pc:sldMkLst>
        <pc:spChg chg="mod">
          <ac:chgData name="Margaret Chiavetta" userId="cfebc34e-49d7-4567-85d3-618a44718f99" providerId="ADAL" clId="{031EB2E7-53F1-4C8F-A0A5-B09EF900BD79}" dt="2022-12-21T15:50:40.524" v="2092" actId="20577"/>
          <ac:spMkLst>
            <pc:docMk/>
            <pc:sldMk cId="2926070937" sldId="1764"/>
            <ac:spMk id="3" creationId="{3BE02FE7-A6FA-4689-A30C-628FCBC12A88}"/>
          </ac:spMkLst>
        </pc:spChg>
        <pc:spChg chg="mod topLvl">
          <ac:chgData name="Margaret Chiavetta" userId="cfebc34e-49d7-4567-85d3-618a44718f99" providerId="ADAL" clId="{031EB2E7-53F1-4C8F-A0A5-B09EF900BD79}" dt="2022-12-14T18:41:06.787" v="1161" actId="165"/>
          <ac:spMkLst>
            <pc:docMk/>
            <pc:sldMk cId="2926070937" sldId="1764"/>
            <ac:spMk id="5" creationId="{BB89ECF8-76E1-D1EB-81FE-BB2600C80FF1}"/>
          </ac:spMkLst>
        </pc:spChg>
        <pc:spChg chg="mod topLvl">
          <ac:chgData name="Margaret Chiavetta" userId="cfebc34e-49d7-4567-85d3-618a44718f99" providerId="ADAL" clId="{031EB2E7-53F1-4C8F-A0A5-B09EF900BD79}" dt="2022-12-14T18:41:06.787" v="1161" actId="165"/>
          <ac:spMkLst>
            <pc:docMk/>
            <pc:sldMk cId="2926070937" sldId="1764"/>
            <ac:spMk id="6" creationId="{CB11ABE7-C25E-0DA0-43A8-351F8A5606C2}"/>
          </ac:spMkLst>
        </pc:spChg>
        <pc:spChg chg="mod topLvl">
          <ac:chgData name="Margaret Chiavetta" userId="cfebc34e-49d7-4567-85d3-618a44718f99" providerId="ADAL" clId="{031EB2E7-53F1-4C8F-A0A5-B09EF900BD79}" dt="2022-12-14T18:41:06.787" v="1161" actId="165"/>
          <ac:spMkLst>
            <pc:docMk/>
            <pc:sldMk cId="2926070937" sldId="1764"/>
            <ac:spMk id="7" creationId="{AA06E67A-C536-45BD-FBE5-74111FE203FA}"/>
          </ac:spMkLst>
        </pc:spChg>
        <pc:spChg chg="add mod ord">
          <ac:chgData name="Margaret Chiavetta" userId="cfebc34e-49d7-4567-85d3-618a44718f99" providerId="ADAL" clId="{031EB2E7-53F1-4C8F-A0A5-B09EF900BD79}" dt="2022-12-14T18:04:33.365" v="590" actId="13244"/>
          <ac:spMkLst>
            <pc:docMk/>
            <pc:sldMk cId="2926070937" sldId="1764"/>
            <ac:spMk id="10" creationId="{9AFC99C7-1F32-D2EB-B73C-5C8B6D77E7C1}"/>
          </ac:spMkLst>
        </pc:spChg>
        <pc:spChg chg="add mod">
          <ac:chgData name="Margaret Chiavetta" userId="cfebc34e-49d7-4567-85d3-618a44718f99" providerId="ADAL" clId="{031EB2E7-53F1-4C8F-A0A5-B09EF900BD79}" dt="2022-12-21T15:50:48.853" v="2111" actId="20577"/>
          <ac:spMkLst>
            <pc:docMk/>
            <pc:sldMk cId="2926070937" sldId="1764"/>
            <ac:spMk id="11" creationId="{397E2043-7CE5-528D-AEB2-EA0EB682550D}"/>
          </ac:spMkLst>
        </pc:spChg>
        <pc:spChg chg="add mod ord">
          <ac:chgData name="Margaret Chiavetta" userId="cfebc34e-49d7-4567-85d3-618a44718f99" providerId="ADAL" clId="{031EB2E7-53F1-4C8F-A0A5-B09EF900BD79}" dt="2022-12-14T18:04:40.865" v="592" actId="13244"/>
          <ac:spMkLst>
            <pc:docMk/>
            <pc:sldMk cId="2926070937" sldId="1764"/>
            <ac:spMk id="12" creationId="{035F024C-6D31-2A5D-8C7D-CBAF012E3448}"/>
          </ac:spMkLst>
        </pc:spChg>
        <pc:grpChg chg="add del mod ord">
          <ac:chgData name="Margaret Chiavetta" userId="cfebc34e-49d7-4567-85d3-618a44718f99" providerId="ADAL" clId="{031EB2E7-53F1-4C8F-A0A5-B09EF900BD79}" dt="2022-12-14T18:41:06.787" v="1161" actId="165"/>
          <ac:grpSpMkLst>
            <pc:docMk/>
            <pc:sldMk cId="2926070937" sldId="1764"/>
            <ac:grpSpMk id="4" creationId="{00E45FF8-828D-0037-2288-CEB9EDA037AB}"/>
          </ac:grpSpMkLst>
        </pc:grpChg>
        <pc:cxnChg chg="mod topLvl">
          <ac:chgData name="Margaret Chiavetta" userId="cfebc34e-49d7-4567-85d3-618a44718f99" providerId="ADAL" clId="{031EB2E7-53F1-4C8F-A0A5-B09EF900BD79}" dt="2022-12-14T18:41:18.615" v="1162" actId="962"/>
          <ac:cxnSpMkLst>
            <pc:docMk/>
            <pc:sldMk cId="2926070937" sldId="1764"/>
            <ac:cxnSpMk id="8" creationId="{04D61A47-7A4A-82B5-AA92-C6038C6A504B}"/>
          </ac:cxnSpMkLst>
        </pc:cxnChg>
        <pc:cxnChg chg="mod topLvl">
          <ac:chgData name="Margaret Chiavetta" userId="cfebc34e-49d7-4567-85d3-618a44718f99" providerId="ADAL" clId="{031EB2E7-53F1-4C8F-A0A5-B09EF900BD79}" dt="2022-12-14T18:41:19.256" v="1163" actId="962"/>
          <ac:cxnSpMkLst>
            <pc:docMk/>
            <pc:sldMk cId="2926070937" sldId="1764"/>
            <ac:cxnSpMk id="9" creationId="{340319F4-3F70-F7F5-228A-E33B7721BB6F}"/>
          </ac:cxnSpMkLst>
        </pc:cxnChg>
      </pc:sldChg>
      <pc:sldChg chg="addSp modSp add mod modNotesTx">
        <pc:chgData name="Margaret Chiavetta" userId="cfebc34e-49d7-4567-85d3-618a44718f99" providerId="ADAL" clId="{031EB2E7-53F1-4C8F-A0A5-B09EF900BD79}" dt="2022-12-14T18:39:23.537" v="1160" actId="962"/>
        <pc:sldMkLst>
          <pc:docMk/>
          <pc:sldMk cId="869506599" sldId="1765"/>
        </pc:sldMkLst>
        <pc:spChg chg="mod">
          <ac:chgData name="Margaret Chiavetta" userId="cfebc34e-49d7-4567-85d3-618a44718f99" providerId="ADAL" clId="{031EB2E7-53F1-4C8F-A0A5-B09EF900BD79}" dt="2022-12-14T15:11:40.412" v="139"/>
          <ac:spMkLst>
            <pc:docMk/>
            <pc:sldMk cId="869506599" sldId="1765"/>
            <ac:spMk id="3" creationId="{3BE02FE7-A6FA-4689-A30C-628FCBC12A88}"/>
          </ac:spMkLst>
        </pc:spChg>
        <pc:spChg chg="add mod">
          <ac:chgData name="Margaret Chiavetta" userId="cfebc34e-49d7-4567-85d3-618a44718f99" providerId="ADAL" clId="{031EB2E7-53F1-4C8F-A0A5-B09EF900BD79}" dt="2022-12-14T15:12:54.365" v="145" actId="12"/>
          <ac:spMkLst>
            <pc:docMk/>
            <pc:sldMk cId="869506599" sldId="1765"/>
            <ac:spMk id="4" creationId="{A4229B54-93CD-794F-7121-3D9B8F61B432}"/>
          </ac:spMkLst>
        </pc:spChg>
        <pc:spChg chg="add mod">
          <ac:chgData name="Margaret Chiavetta" userId="cfebc34e-49d7-4567-85d3-618a44718f99" providerId="ADAL" clId="{031EB2E7-53F1-4C8F-A0A5-B09EF900BD79}" dt="2022-12-14T18:04:11.974" v="589" actId="164"/>
          <ac:spMkLst>
            <pc:docMk/>
            <pc:sldMk cId="869506599" sldId="1765"/>
            <ac:spMk id="5" creationId="{BC291F69-9E1E-CE9C-BB99-644888021939}"/>
          </ac:spMkLst>
        </pc:spChg>
        <pc:spChg chg="add mod">
          <ac:chgData name="Margaret Chiavetta" userId="cfebc34e-49d7-4567-85d3-618a44718f99" providerId="ADAL" clId="{031EB2E7-53F1-4C8F-A0A5-B09EF900BD79}" dt="2022-12-14T18:04:11.974" v="589" actId="164"/>
          <ac:spMkLst>
            <pc:docMk/>
            <pc:sldMk cId="869506599" sldId="1765"/>
            <ac:spMk id="6" creationId="{FC2AF46D-F497-43C9-9294-8D383BA0DAFA}"/>
          </ac:spMkLst>
        </pc:spChg>
        <pc:spChg chg="add mod">
          <ac:chgData name="Margaret Chiavetta" userId="cfebc34e-49d7-4567-85d3-618a44718f99" providerId="ADAL" clId="{031EB2E7-53F1-4C8F-A0A5-B09EF900BD79}" dt="2022-12-14T18:04:11.974" v="589" actId="164"/>
          <ac:spMkLst>
            <pc:docMk/>
            <pc:sldMk cId="869506599" sldId="1765"/>
            <ac:spMk id="7" creationId="{CC4D34F8-52DF-56FF-2062-9AB632027A2D}"/>
          </ac:spMkLst>
        </pc:spChg>
        <pc:spChg chg="add mod">
          <ac:chgData name="Margaret Chiavetta" userId="cfebc34e-49d7-4567-85d3-618a44718f99" providerId="ADAL" clId="{031EB2E7-53F1-4C8F-A0A5-B09EF900BD79}" dt="2022-12-14T18:04:11.974" v="589" actId="164"/>
          <ac:spMkLst>
            <pc:docMk/>
            <pc:sldMk cId="869506599" sldId="1765"/>
            <ac:spMk id="10" creationId="{DE2B47C7-E6EA-055D-507A-35BE67676ADC}"/>
          </ac:spMkLst>
        </pc:spChg>
        <pc:spChg chg="add mod">
          <ac:chgData name="Margaret Chiavetta" userId="cfebc34e-49d7-4567-85d3-618a44718f99" providerId="ADAL" clId="{031EB2E7-53F1-4C8F-A0A5-B09EF900BD79}" dt="2022-12-14T18:04:11.974" v="589" actId="164"/>
          <ac:spMkLst>
            <pc:docMk/>
            <pc:sldMk cId="869506599" sldId="1765"/>
            <ac:spMk id="16" creationId="{C697A5DC-D7C8-829F-74FC-A3835096CDE9}"/>
          </ac:spMkLst>
        </pc:spChg>
        <pc:spChg chg="add mod">
          <ac:chgData name="Margaret Chiavetta" userId="cfebc34e-49d7-4567-85d3-618a44718f99" providerId="ADAL" clId="{031EB2E7-53F1-4C8F-A0A5-B09EF900BD79}" dt="2022-12-14T18:04:11.974" v="589" actId="164"/>
          <ac:spMkLst>
            <pc:docMk/>
            <pc:sldMk cId="869506599" sldId="1765"/>
            <ac:spMk id="17" creationId="{37ED6586-E2FC-6335-EF00-8C274A5E4079}"/>
          </ac:spMkLst>
        </pc:spChg>
        <pc:spChg chg="add mod">
          <ac:chgData name="Margaret Chiavetta" userId="cfebc34e-49d7-4567-85d3-618a44718f99" providerId="ADAL" clId="{031EB2E7-53F1-4C8F-A0A5-B09EF900BD79}" dt="2022-12-14T18:04:11.974" v="589" actId="164"/>
          <ac:spMkLst>
            <pc:docMk/>
            <pc:sldMk cId="869506599" sldId="1765"/>
            <ac:spMk id="18" creationId="{2A06D1E1-DEDF-DDF2-C26C-50E8148812F8}"/>
          </ac:spMkLst>
        </pc:spChg>
        <pc:spChg chg="add mod">
          <ac:chgData name="Margaret Chiavetta" userId="cfebc34e-49d7-4567-85d3-618a44718f99" providerId="ADAL" clId="{031EB2E7-53F1-4C8F-A0A5-B09EF900BD79}" dt="2022-12-14T18:04:11.974" v="589" actId="164"/>
          <ac:spMkLst>
            <pc:docMk/>
            <pc:sldMk cId="869506599" sldId="1765"/>
            <ac:spMk id="19" creationId="{6E2C9FB0-2C46-5661-86F1-FF5E4F1AE37E}"/>
          </ac:spMkLst>
        </pc:spChg>
        <pc:spChg chg="add mod">
          <ac:chgData name="Margaret Chiavetta" userId="cfebc34e-49d7-4567-85d3-618a44718f99" providerId="ADAL" clId="{031EB2E7-53F1-4C8F-A0A5-B09EF900BD79}" dt="2022-12-14T18:04:11.974" v="589" actId="164"/>
          <ac:spMkLst>
            <pc:docMk/>
            <pc:sldMk cId="869506599" sldId="1765"/>
            <ac:spMk id="20" creationId="{9DB445AA-0045-77FC-6F83-DF180203A4B9}"/>
          </ac:spMkLst>
        </pc:spChg>
        <pc:spChg chg="mod">
          <ac:chgData name="Margaret Chiavetta" userId="cfebc34e-49d7-4567-85d3-618a44718f99" providerId="ADAL" clId="{031EB2E7-53F1-4C8F-A0A5-B09EF900BD79}" dt="2022-12-14T15:12:42.537" v="144" actId="207"/>
          <ac:spMkLst>
            <pc:docMk/>
            <pc:sldMk cId="869506599" sldId="1765"/>
            <ac:spMk id="23" creationId="{926DCFD0-A311-39DB-8B2C-3E706726445C}"/>
          </ac:spMkLst>
        </pc:spChg>
        <pc:grpChg chg="add mod">
          <ac:chgData name="Margaret Chiavetta" userId="cfebc34e-49d7-4567-85d3-618a44718f99" providerId="ADAL" clId="{031EB2E7-53F1-4C8F-A0A5-B09EF900BD79}" dt="2022-12-14T18:04:11.974" v="589" actId="164"/>
          <ac:grpSpMkLst>
            <pc:docMk/>
            <pc:sldMk cId="869506599" sldId="1765"/>
            <ac:grpSpMk id="22" creationId="{D0B73C01-F5BD-3AF1-8EA4-CCB4235114F3}"/>
          </ac:grpSpMkLst>
        </pc:grpChg>
        <pc:grpChg chg="add mod">
          <ac:chgData name="Margaret Chiavetta" userId="cfebc34e-49d7-4567-85d3-618a44718f99" providerId="ADAL" clId="{031EB2E7-53F1-4C8F-A0A5-B09EF900BD79}" dt="2022-12-14T18:39:23.537" v="1160" actId="962"/>
          <ac:grpSpMkLst>
            <pc:docMk/>
            <pc:sldMk cId="869506599" sldId="1765"/>
            <ac:grpSpMk id="26" creationId="{B61D9069-C474-08CF-E544-B1306B5C9131}"/>
          </ac:grpSpMkLst>
        </pc:grpChg>
        <pc:picChg chg="add mod">
          <ac:chgData name="Margaret Chiavetta" userId="cfebc34e-49d7-4567-85d3-618a44718f99" providerId="ADAL" clId="{031EB2E7-53F1-4C8F-A0A5-B09EF900BD79}" dt="2022-12-14T18:04:11.974" v="589" actId="164"/>
          <ac:picMkLst>
            <pc:docMk/>
            <pc:sldMk cId="869506599" sldId="1765"/>
            <ac:picMk id="11" creationId="{7C856572-52AB-01CF-A57F-5FE4B9DF0F8E}"/>
          </ac:picMkLst>
        </pc:picChg>
        <pc:picChg chg="add mod">
          <ac:chgData name="Margaret Chiavetta" userId="cfebc34e-49d7-4567-85d3-618a44718f99" providerId="ADAL" clId="{031EB2E7-53F1-4C8F-A0A5-B09EF900BD79}" dt="2022-12-14T18:04:11.974" v="589" actId="164"/>
          <ac:picMkLst>
            <pc:docMk/>
            <pc:sldMk cId="869506599" sldId="1765"/>
            <ac:picMk id="12" creationId="{4FD0BE64-D4DF-E7B8-69FF-66BAA59911FE}"/>
          </ac:picMkLst>
        </pc:picChg>
        <pc:picChg chg="add mod">
          <ac:chgData name="Margaret Chiavetta" userId="cfebc34e-49d7-4567-85d3-618a44718f99" providerId="ADAL" clId="{031EB2E7-53F1-4C8F-A0A5-B09EF900BD79}" dt="2022-12-14T18:04:11.974" v="589" actId="164"/>
          <ac:picMkLst>
            <pc:docMk/>
            <pc:sldMk cId="869506599" sldId="1765"/>
            <ac:picMk id="13" creationId="{0425A253-2BB5-0AEC-CF22-49769396DD8A}"/>
          </ac:picMkLst>
        </pc:picChg>
        <pc:picChg chg="add mod">
          <ac:chgData name="Margaret Chiavetta" userId="cfebc34e-49d7-4567-85d3-618a44718f99" providerId="ADAL" clId="{031EB2E7-53F1-4C8F-A0A5-B09EF900BD79}" dt="2022-12-14T18:04:11.974" v="589" actId="164"/>
          <ac:picMkLst>
            <pc:docMk/>
            <pc:sldMk cId="869506599" sldId="1765"/>
            <ac:picMk id="14" creationId="{1CA081A6-8789-9A52-F471-F350EB42581B}"/>
          </ac:picMkLst>
        </pc:picChg>
        <pc:picChg chg="add mod">
          <ac:chgData name="Margaret Chiavetta" userId="cfebc34e-49d7-4567-85d3-618a44718f99" providerId="ADAL" clId="{031EB2E7-53F1-4C8F-A0A5-B09EF900BD79}" dt="2022-12-14T18:04:11.974" v="589" actId="164"/>
          <ac:picMkLst>
            <pc:docMk/>
            <pc:sldMk cId="869506599" sldId="1765"/>
            <ac:picMk id="15" creationId="{892CF48F-C0FB-4024-7280-3ED4A102ED1F}"/>
          </ac:picMkLst>
        </pc:picChg>
        <pc:cxnChg chg="add mod">
          <ac:chgData name="Margaret Chiavetta" userId="cfebc34e-49d7-4567-85d3-618a44718f99" providerId="ADAL" clId="{031EB2E7-53F1-4C8F-A0A5-B09EF900BD79}" dt="2022-12-14T18:04:11.974" v="589" actId="164"/>
          <ac:cxnSpMkLst>
            <pc:docMk/>
            <pc:sldMk cId="869506599" sldId="1765"/>
            <ac:cxnSpMk id="8" creationId="{82E4A9F9-4D8C-37D9-DF2E-DD707120D43C}"/>
          </ac:cxnSpMkLst>
        </pc:cxnChg>
        <pc:cxnChg chg="add mod">
          <ac:chgData name="Margaret Chiavetta" userId="cfebc34e-49d7-4567-85d3-618a44718f99" providerId="ADAL" clId="{031EB2E7-53F1-4C8F-A0A5-B09EF900BD79}" dt="2022-12-14T18:04:11.974" v="589" actId="164"/>
          <ac:cxnSpMkLst>
            <pc:docMk/>
            <pc:sldMk cId="869506599" sldId="1765"/>
            <ac:cxnSpMk id="9" creationId="{176AA437-7B87-96D1-62E8-8B459D1C65CF}"/>
          </ac:cxnSpMkLst>
        </pc:cxnChg>
        <pc:cxnChg chg="add mod">
          <ac:chgData name="Margaret Chiavetta" userId="cfebc34e-49d7-4567-85d3-618a44718f99" providerId="ADAL" clId="{031EB2E7-53F1-4C8F-A0A5-B09EF900BD79}" dt="2022-12-14T18:04:11.974" v="589" actId="164"/>
          <ac:cxnSpMkLst>
            <pc:docMk/>
            <pc:sldMk cId="869506599" sldId="1765"/>
            <ac:cxnSpMk id="21" creationId="{E5888CB6-B316-AA99-EA5E-CE561D0D788E}"/>
          </ac:cxnSpMkLst>
        </pc:cxnChg>
        <pc:cxnChg chg="mod">
          <ac:chgData name="Margaret Chiavetta" userId="cfebc34e-49d7-4567-85d3-618a44718f99" providerId="ADAL" clId="{031EB2E7-53F1-4C8F-A0A5-B09EF900BD79}" dt="2022-12-14T15:12:34.146" v="142"/>
          <ac:cxnSpMkLst>
            <pc:docMk/>
            <pc:sldMk cId="869506599" sldId="1765"/>
            <ac:cxnSpMk id="24" creationId="{8130DD52-471E-6E45-7FB2-C8F20EE73FCA}"/>
          </ac:cxnSpMkLst>
        </pc:cxnChg>
        <pc:cxnChg chg="add mod">
          <ac:chgData name="Margaret Chiavetta" userId="cfebc34e-49d7-4567-85d3-618a44718f99" providerId="ADAL" clId="{031EB2E7-53F1-4C8F-A0A5-B09EF900BD79}" dt="2022-12-14T18:04:11.974" v="589" actId="164"/>
          <ac:cxnSpMkLst>
            <pc:docMk/>
            <pc:sldMk cId="869506599" sldId="1765"/>
            <ac:cxnSpMk id="25" creationId="{10A51AE0-BEFE-71A8-2689-4BC64E03D0CB}"/>
          </ac:cxnSpMkLst>
        </pc:cxnChg>
      </pc:sldChg>
      <pc:sldChg chg="addSp modSp add mod modNotesTx">
        <pc:chgData name="Margaret Chiavetta" userId="cfebc34e-49d7-4567-85d3-618a44718f99" providerId="ADAL" clId="{031EB2E7-53F1-4C8F-A0A5-B09EF900BD79}" dt="2022-12-14T18:36:21.615" v="1058" actId="962"/>
        <pc:sldMkLst>
          <pc:docMk/>
          <pc:sldMk cId="1575294446" sldId="1766"/>
        </pc:sldMkLst>
        <pc:spChg chg="mod">
          <ac:chgData name="Margaret Chiavetta" userId="cfebc34e-49d7-4567-85d3-618a44718f99" providerId="ADAL" clId="{031EB2E7-53F1-4C8F-A0A5-B09EF900BD79}" dt="2022-12-14T15:09:11.052" v="126"/>
          <ac:spMkLst>
            <pc:docMk/>
            <pc:sldMk cId="1575294446" sldId="1766"/>
            <ac:spMk id="3" creationId="{3BE02FE7-A6FA-4689-A30C-628FCBC12A88}"/>
          </ac:spMkLst>
        </pc:spChg>
        <pc:spChg chg="mod">
          <ac:chgData name="Margaret Chiavetta" userId="cfebc34e-49d7-4567-85d3-618a44718f99" providerId="ADAL" clId="{031EB2E7-53F1-4C8F-A0A5-B09EF900BD79}" dt="2022-12-14T15:09:56.177" v="131" actId="207"/>
          <ac:spMkLst>
            <pc:docMk/>
            <pc:sldMk cId="1575294446" sldId="1766"/>
            <ac:spMk id="6" creationId="{2A057E82-32A3-3925-C697-46220B484BBD}"/>
          </ac:spMkLst>
        </pc:spChg>
        <pc:spChg chg="mod">
          <ac:chgData name="Margaret Chiavetta" userId="cfebc34e-49d7-4567-85d3-618a44718f99" providerId="ADAL" clId="{031EB2E7-53F1-4C8F-A0A5-B09EF900BD79}" dt="2022-12-14T15:11:04.896" v="135" actId="207"/>
          <ac:spMkLst>
            <pc:docMk/>
            <pc:sldMk cId="1575294446" sldId="1766"/>
            <ac:spMk id="7" creationId="{1699125F-CC25-187D-C453-3D9AE5B1DD84}"/>
          </ac:spMkLst>
        </pc:spChg>
        <pc:spChg chg="mod">
          <ac:chgData name="Margaret Chiavetta" userId="cfebc34e-49d7-4567-85d3-618a44718f99" providerId="ADAL" clId="{031EB2E7-53F1-4C8F-A0A5-B09EF900BD79}" dt="2022-12-14T15:09:56.177" v="131" actId="207"/>
          <ac:spMkLst>
            <pc:docMk/>
            <pc:sldMk cId="1575294446" sldId="1766"/>
            <ac:spMk id="8" creationId="{C6853E03-1FAA-E568-27BE-C6C24A037348}"/>
          </ac:spMkLst>
        </pc:spChg>
        <pc:spChg chg="mod">
          <ac:chgData name="Margaret Chiavetta" userId="cfebc34e-49d7-4567-85d3-618a44718f99" providerId="ADAL" clId="{031EB2E7-53F1-4C8F-A0A5-B09EF900BD79}" dt="2022-12-14T15:09:56.177" v="131" actId="207"/>
          <ac:spMkLst>
            <pc:docMk/>
            <pc:sldMk cId="1575294446" sldId="1766"/>
            <ac:spMk id="11" creationId="{47406897-44BF-DD47-5B41-39BD51C4E3FB}"/>
          </ac:spMkLst>
        </pc:spChg>
        <pc:spChg chg="mod">
          <ac:chgData name="Margaret Chiavetta" userId="cfebc34e-49d7-4567-85d3-618a44718f99" providerId="ADAL" clId="{031EB2E7-53F1-4C8F-A0A5-B09EF900BD79}" dt="2022-12-14T15:10:59.037" v="134" actId="207"/>
          <ac:spMkLst>
            <pc:docMk/>
            <pc:sldMk cId="1575294446" sldId="1766"/>
            <ac:spMk id="12" creationId="{5E0F8F02-FCC8-5A0F-4D24-6C295D59BE04}"/>
          </ac:spMkLst>
        </pc:spChg>
        <pc:spChg chg="mod">
          <ac:chgData name="Margaret Chiavetta" userId="cfebc34e-49d7-4567-85d3-618a44718f99" providerId="ADAL" clId="{031EB2E7-53F1-4C8F-A0A5-B09EF900BD79}" dt="2022-12-14T15:09:56.177" v="131" actId="207"/>
          <ac:spMkLst>
            <pc:docMk/>
            <pc:sldMk cId="1575294446" sldId="1766"/>
            <ac:spMk id="16" creationId="{85F5F44F-B631-EC46-AD7C-65E0FC9C285D}"/>
          </ac:spMkLst>
        </pc:spChg>
        <pc:spChg chg="mod">
          <ac:chgData name="Margaret Chiavetta" userId="cfebc34e-49d7-4567-85d3-618a44718f99" providerId="ADAL" clId="{031EB2E7-53F1-4C8F-A0A5-B09EF900BD79}" dt="2022-12-14T15:09:56.177" v="131" actId="207"/>
          <ac:spMkLst>
            <pc:docMk/>
            <pc:sldMk cId="1575294446" sldId="1766"/>
            <ac:spMk id="17" creationId="{CFD482F5-82EF-CB53-E854-712A6A898575}"/>
          </ac:spMkLst>
        </pc:spChg>
        <pc:spChg chg="mod">
          <ac:chgData name="Margaret Chiavetta" userId="cfebc34e-49d7-4567-85d3-618a44718f99" providerId="ADAL" clId="{031EB2E7-53F1-4C8F-A0A5-B09EF900BD79}" dt="2022-12-14T15:09:56.177" v="131" actId="207"/>
          <ac:spMkLst>
            <pc:docMk/>
            <pc:sldMk cId="1575294446" sldId="1766"/>
            <ac:spMk id="18" creationId="{038496FC-2AC9-B2B5-03F3-8316870A6932}"/>
          </ac:spMkLst>
        </pc:spChg>
        <pc:spChg chg="mod">
          <ac:chgData name="Margaret Chiavetta" userId="cfebc34e-49d7-4567-85d3-618a44718f99" providerId="ADAL" clId="{031EB2E7-53F1-4C8F-A0A5-B09EF900BD79}" dt="2022-12-14T15:09:56.177" v="131" actId="207"/>
          <ac:spMkLst>
            <pc:docMk/>
            <pc:sldMk cId="1575294446" sldId="1766"/>
            <ac:spMk id="21" creationId="{6E1FA93A-F2AD-B6D1-02D9-26CCE86B0A25}"/>
          </ac:spMkLst>
        </pc:spChg>
        <pc:spChg chg="mod">
          <ac:chgData name="Margaret Chiavetta" userId="cfebc34e-49d7-4567-85d3-618a44718f99" providerId="ADAL" clId="{031EB2E7-53F1-4C8F-A0A5-B09EF900BD79}" dt="2022-12-14T15:10:32.927" v="132" actId="207"/>
          <ac:spMkLst>
            <pc:docMk/>
            <pc:sldMk cId="1575294446" sldId="1766"/>
            <ac:spMk id="22" creationId="{65B9ADE2-CC67-4884-21E4-18D42556120F}"/>
          </ac:spMkLst>
        </pc:spChg>
        <pc:spChg chg="mod">
          <ac:chgData name="Margaret Chiavetta" userId="cfebc34e-49d7-4567-85d3-618a44718f99" providerId="ADAL" clId="{031EB2E7-53F1-4C8F-A0A5-B09EF900BD79}" dt="2022-12-14T15:10:32.927" v="132" actId="207"/>
          <ac:spMkLst>
            <pc:docMk/>
            <pc:sldMk cId="1575294446" sldId="1766"/>
            <ac:spMk id="23" creationId="{361B9D4D-35BD-2C56-6C4F-418B6B7F6159}"/>
          </ac:spMkLst>
        </pc:spChg>
        <pc:spChg chg="mod">
          <ac:chgData name="Margaret Chiavetta" userId="cfebc34e-49d7-4567-85d3-618a44718f99" providerId="ADAL" clId="{031EB2E7-53F1-4C8F-A0A5-B09EF900BD79}" dt="2022-12-14T15:10:32.927" v="132" actId="207"/>
          <ac:spMkLst>
            <pc:docMk/>
            <pc:sldMk cId="1575294446" sldId="1766"/>
            <ac:spMk id="24" creationId="{4B036644-F57D-D784-F2A3-1EB6FB14A7F5}"/>
          </ac:spMkLst>
        </pc:spChg>
        <pc:spChg chg="mod">
          <ac:chgData name="Margaret Chiavetta" userId="cfebc34e-49d7-4567-85d3-618a44718f99" providerId="ADAL" clId="{031EB2E7-53F1-4C8F-A0A5-B09EF900BD79}" dt="2022-12-14T15:10:32.927" v="132" actId="207"/>
          <ac:spMkLst>
            <pc:docMk/>
            <pc:sldMk cId="1575294446" sldId="1766"/>
            <ac:spMk id="25" creationId="{32902F26-69E2-46CC-B202-936EE37D1428}"/>
          </ac:spMkLst>
        </pc:spChg>
        <pc:spChg chg="mod">
          <ac:chgData name="Margaret Chiavetta" userId="cfebc34e-49d7-4567-85d3-618a44718f99" providerId="ADAL" clId="{031EB2E7-53F1-4C8F-A0A5-B09EF900BD79}" dt="2022-12-14T15:09:56.177" v="131" actId="207"/>
          <ac:spMkLst>
            <pc:docMk/>
            <pc:sldMk cId="1575294446" sldId="1766"/>
            <ac:spMk id="31" creationId="{E4A00A85-F080-F780-44A1-5B803CCEFDD5}"/>
          </ac:spMkLst>
        </pc:spChg>
        <pc:spChg chg="mod">
          <ac:chgData name="Margaret Chiavetta" userId="cfebc34e-49d7-4567-85d3-618a44718f99" providerId="ADAL" clId="{031EB2E7-53F1-4C8F-A0A5-B09EF900BD79}" dt="2022-12-14T15:11:14.583" v="137" actId="207"/>
          <ac:spMkLst>
            <pc:docMk/>
            <pc:sldMk cId="1575294446" sldId="1766"/>
            <ac:spMk id="32" creationId="{3648EA51-F40F-C2A9-C979-7E0D93946A98}"/>
          </ac:spMkLst>
        </pc:spChg>
        <pc:spChg chg="mod">
          <ac:chgData name="Margaret Chiavetta" userId="cfebc34e-49d7-4567-85d3-618a44718f99" providerId="ADAL" clId="{031EB2E7-53F1-4C8F-A0A5-B09EF900BD79}" dt="2022-12-14T15:11:17.412" v="138" actId="207"/>
          <ac:spMkLst>
            <pc:docMk/>
            <pc:sldMk cId="1575294446" sldId="1766"/>
            <ac:spMk id="33" creationId="{53F14C09-4B1D-DA26-FE63-1FB2E7D72AB7}"/>
          </ac:spMkLst>
        </pc:spChg>
        <pc:spChg chg="mod">
          <ac:chgData name="Margaret Chiavetta" userId="cfebc34e-49d7-4567-85d3-618a44718f99" providerId="ADAL" clId="{031EB2E7-53F1-4C8F-A0A5-B09EF900BD79}" dt="2022-12-14T15:11:10.630" v="136" actId="207"/>
          <ac:spMkLst>
            <pc:docMk/>
            <pc:sldMk cId="1575294446" sldId="1766"/>
            <ac:spMk id="34" creationId="{ABD2392E-B7AB-62D6-A711-C971B0EC7D9F}"/>
          </ac:spMkLst>
        </pc:spChg>
        <pc:spChg chg="mod">
          <ac:chgData name="Margaret Chiavetta" userId="cfebc34e-49d7-4567-85d3-618a44718f99" providerId="ADAL" clId="{031EB2E7-53F1-4C8F-A0A5-B09EF900BD79}" dt="2022-12-14T15:09:56.177" v="131" actId="207"/>
          <ac:spMkLst>
            <pc:docMk/>
            <pc:sldMk cId="1575294446" sldId="1766"/>
            <ac:spMk id="35" creationId="{B74EAF6F-AB49-5BD6-F824-04921997B528}"/>
          </ac:spMkLst>
        </pc:spChg>
        <pc:spChg chg="add mod">
          <ac:chgData name="Margaret Chiavetta" userId="cfebc34e-49d7-4567-85d3-618a44718f99" providerId="ADAL" clId="{031EB2E7-53F1-4C8F-A0A5-B09EF900BD79}" dt="2022-12-14T18:03:53.208" v="588" actId="164"/>
          <ac:spMkLst>
            <pc:docMk/>
            <pc:sldMk cId="1575294446" sldId="1766"/>
            <ac:spMk id="37" creationId="{343E646D-16CA-8FC1-A1EC-0C88A7984317}"/>
          </ac:spMkLst>
        </pc:spChg>
        <pc:grpChg chg="add mod">
          <ac:chgData name="Margaret Chiavetta" userId="cfebc34e-49d7-4567-85d3-618a44718f99" providerId="ADAL" clId="{031EB2E7-53F1-4C8F-A0A5-B09EF900BD79}" dt="2022-12-14T18:03:53.208" v="588" actId="164"/>
          <ac:grpSpMkLst>
            <pc:docMk/>
            <pc:sldMk cId="1575294446" sldId="1766"/>
            <ac:grpSpMk id="4" creationId="{0089972C-37A2-C562-EE64-624B85B76E05}"/>
          </ac:grpSpMkLst>
        </pc:grpChg>
        <pc:grpChg chg="mod">
          <ac:chgData name="Margaret Chiavetta" userId="cfebc34e-49d7-4567-85d3-618a44718f99" providerId="ADAL" clId="{031EB2E7-53F1-4C8F-A0A5-B09EF900BD79}" dt="2022-12-14T15:09:48.177" v="129"/>
          <ac:grpSpMkLst>
            <pc:docMk/>
            <pc:sldMk cId="1575294446" sldId="1766"/>
            <ac:grpSpMk id="5" creationId="{00F0FB97-D240-8DFB-B59F-5605274594EA}"/>
          </ac:grpSpMkLst>
        </pc:grpChg>
        <pc:grpChg chg="add mod">
          <ac:chgData name="Margaret Chiavetta" userId="cfebc34e-49d7-4567-85d3-618a44718f99" providerId="ADAL" clId="{031EB2E7-53F1-4C8F-A0A5-B09EF900BD79}" dt="2022-12-14T18:03:53.208" v="588" actId="164"/>
          <ac:grpSpMkLst>
            <pc:docMk/>
            <pc:sldMk cId="1575294446" sldId="1766"/>
            <ac:grpSpMk id="9" creationId="{E6C7293B-22AB-6878-1FE3-530327D966C5}"/>
          </ac:grpSpMkLst>
        </pc:grpChg>
        <pc:grpChg chg="mod">
          <ac:chgData name="Margaret Chiavetta" userId="cfebc34e-49d7-4567-85d3-618a44718f99" providerId="ADAL" clId="{031EB2E7-53F1-4C8F-A0A5-B09EF900BD79}" dt="2022-12-14T15:09:48.177" v="129"/>
          <ac:grpSpMkLst>
            <pc:docMk/>
            <pc:sldMk cId="1575294446" sldId="1766"/>
            <ac:grpSpMk id="10" creationId="{0186C769-CB78-7E14-3ED8-AF3A406F68B6}"/>
          </ac:grpSpMkLst>
        </pc:grpChg>
        <pc:grpChg chg="add mod">
          <ac:chgData name="Margaret Chiavetta" userId="cfebc34e-49d7-4567-85d3-618a44718f99" providerId="ADAL" clId="{031EB2E7-53F1-4C8F-A0A5-B09EF900BD79}" dt="2022-12-14T18:03:53.208" v="588" actId="164"/>
          <ac:grpSpMkLst>
            <pc:docMk/>
            <pc:sldMk cId="1575294446" sldId="1766"/>
            <ac:grpSpMk id="14" creationId="{4F7ED9CD-92C0-0598-5B85-BD990FB24CFF}"/>
          </ac:grpSpMkLst>
        </pc:grpChg>
        <pc:grpChg chg="mod">
          <ac:chgData name="Margaret Chiavetta" userId="cfebc34e-49d7-4567-85d3-618a44718f99" providerId="ADAL" clId="{031EB2E7-53F1-4C8F-A0A5-B09EF900BD79}" dt="2022-12-14T15:09:48.177" v="129"/>
          <ac:grpSpMkLst>
            <pc:docMk/>
            <pc:sldMk cId="1575294446" sldId="1766"/>
            <ac:grpSpMk id="15" creationId="{FC765AA2-B337-4279-36F9-F359D140BD1A}"/>
          </ac:grpSpMkLst>
        </pc:grpChg>
        <pc:grpChg chg="add mod">
          <ac:chgData name="Margaret Chiavetta" userId="cfebc34e-49d7-4567-85d3-618a44718f99" providerId="ADAL" clId="{031EB2E7-53F1-4C8F-A0A5-B09EF900BD79}" dt="2022-12-14T18:03:53.208" v="588" actId="164"/>
          <ac:grpSpMkLst>
            <pc:docMk/>
            <pc:sldMk cId="1575294446" sldId="1766"/>
            <ac:grpSpMk id="19" creationId="{C9159B31-8181-C069-D0DC-7147C985B7E4}"/>
          </ac:grpSpMkLst>
        </pc:grpChg>
        <pc:grpChg chg="mod">
          <ac:chgData name="Margaret Chiavetta" userId="cfebc34e-49d7-4567-85d3-618a44718f99" providerId="ADAL" clId="{031EB2E7-53F1-4C8F-A0A5-B09EF900BD79}" dt="2022-12-14T15:09:48.177" v="129"/>
          <ac:grpSpMkLst>
            <pc:docMk/>
            <pc:sldMk cId="1575294446" sldId="1766"/>
            <ac:grpSpMk id="20" creationId="{B12EC698-17C0-B190-7B18-B158C618A197}"/>
          </ac:grpSpMkLst>
        </pc:grpChg>
        <pc:grpChg chg="add mod">
          <ac:chgData name="Margaret Chiavetta" userId="cfebc34e-49d7-4567-85d3-618a44718f99" providerId="ADAL" clId="{031EB2E7-53F1-4C8F-A0A5-B09EF900BD79}" dt="2022-12-14T18:03:53.208" v="588" actId="164"/>
          <ac:grpSpMkLst>
            <pc:docMk/>
            <pc:sldMk cId="1575294446" sldId="1766"/>
            <ac:grpSpMk id="29" creationId="{8E885B48-8DAC-3E77-3D23-42BA522F3489}"/>
          </ac:grpSpMkLst>
        </pc:grpChg>
        <pc:grpChg chg="mod">
          <ac:chgData name="Margaret Chiavetta" userId="cfebc34e-49d7-4567-85d3-618a44718f99" providerId="ADAL" clId="{031EB2E7-53F1-4C8F-A0A5-B09EF900BD79}" dt="2022-12-14T15:09:48.177" v="129"/>
          <ac:grpSpMkLst>
            <pc:docMk/>
            <pc:sldMk cId="1575294446" sldId="1766"/>
            <ac:grpSpMk id="30" creationId="{6BDBD3F3-4C80-1B3B-FA5A-D929A11EEA68}"/>
          </ac:grpSpMkLst>
        </pc:grpChg>
        <pc:grpChg chg="add mod">
          <ac:chgData name="Margaret Chiavetta" userId="cfebc34e-49d7-4567-85d3-618a44718f99" providerId="ADAL" clId="{031EB2E7-53F1-4C8F-A0A5-B09EF900BD79}" dt="2022-12-14T18:36:21.615" v="1058" actId="962"/>
          <ac:grpSpMkLst>
            <pc:docMk/>
            <pc:sldMk cId="1575294446" sldId="1766"/>
            <ac:grpSpMk id="38" creationId="{24AAB42C-2D05-41F2-9DF2-8723664F8780}"/>
          </ac:grpSpMkLst>
        </pc:grpChg>
        <pc:cxnChg chg="mod">
          <ac:chgData name="Margaret Chiavetta" userId="cfebc34e-49d7-4567-85d3-618a44718f99" providerId="ADAL" clId="{031EB2E7-53F1-4C8F-A0A5-B09EF900BD79}" dt="2022-12-14T15:09:48.177" v="129"/>
          <ac:cxnSpMkLst>
            <pc:docMk/>
            <pc:sldMk cId="1575294446" sldId="1766"/>
            <ac:cxnSpMk id="13" creationId="{ECD8E212-74EC-3ED1-768A-5B3910D60DA6}"/>
          </ac:cxnSpMkLst>
        </pc:cxnChg>
        <pc:cxnChg chg="mod">
          <ac:chgData name="Margaret Chiavetta" userId="cfebc34e-49d7-4567-85d3-618a44718f99" providerId="ADAL" clId="{031EB2E7-53F1-4C8F-A0A5-B09EF900BD79}" dt="2022-12-14T15:09:48.177" v="129"/>
          <ac:cxnSpMkLst>
            <pc:docMk/>
            <pc:sldMk cId="1575294446" sldId="1766"/>
            <ac:cxnSpMk id="26" creationId="{0533058D-5E22-B3AA-F9B6-265AB3B83AA5}"/>
          </ac:cxnSpMkLst>
        </pc:cxnChg>
        <pc:cxnChg chg="mod">
          <ac:chgData name="Margaret Chiavetta" userId="cfebc34e-49d7-4567-85d3-618a44718f99" providerId="ADAL" clId="{031EB2E7-53F1-4C8F-A0A5-B09EF900BD79}" dt="2022-12-14T15:09:48.177" v="129"/>
          <ac:cxnSpMkLst>
            <pc:docMk/>
            <pc:sldMk cId="1575294446" sldId="1766"/>
            <ac:cxnSpMk id="27" creationId="{5E1F008F-156F-8BBF-66B3-689CBFA52FDF}"/>
          </ac:cxnSpMkLst>
        </pc:cxnChg>
        <pc:cxnChg chg="mod">
          <ac:chgData name="Margaret Chiavetta" userId="cfebc34e-49d7-4567-85d3-618a44718f99" providerId="ADAL" clId="{031EB2E7-53F1-4C8F-A0A5-B09EF900BD79}" dt="2022-12-14T15:09:48.177" v="129"/>
          <ac:cxnSpMkLst>
            <pc:docMk/>
            <pc:sldMk cId="1575294446" sldId="1766"/>
            <ac:cxnSpMk id="28" creationId="{D55E146C-B386-825B-5FF5-7BD309DCA303}"/>
          </ac:cxnSpMkLst>
        </pc:cxnChg>
        <pc:cxnChg chg="mod">
          <ac:chgData name="Margaret Chiavetta" userId="cfebc34e-49d7-4567-85d3-618a44718f99" providerId="ADAL" clId="{031EB2E7-53F1-4C8F-A0A5-B09EF900BD79}" dt="2022-12-14T15:09:48.177" v="129"/>
          <ac:cxnSpMkLst>
            <pc:docMk/>
            <pc:sldMk cId="1575294446" sldId="1766"/>
            <ac:cxnSpMk id="36" creationId="{A39EDB54-AC3C-224F-202A-6455696D9503}"/>
          </ac:cxnSpMkLst>
        </pc:cxnChg>
      </pc:sldChg>
      <pc:sldChg chg="addSp modSp add mod modNotesTx">
        <pc:chgData name="Margaret Chiavetta" userId="cfebc34e-49d7-4567-85d3-618a44718f99" providerId="ADAL" clId="{031EB2E7-53F1-4C8F-A0A5-B09EF900BD79}" dt="2022-12-14T18:03:16.927" v="587" actId="962"/>
        <pc:sldMkLst>
          <pc:docMk/>
          <pc:sldMk cId="1641677746" sldId="1767"/>
        </pc:sldMkLst>
        <pc:spChg chg="mod">
          <ac:chgData name="Margaret Chiavetta" userId="cfebc34e-49d7-4567-85d3-618a44718f99" providerId="ADAL" clId="{031EB2E7-53F1-4C8F-A0A5-B09EF900BD79}" dt="2022-12-14T15:07:51.880" v="120"/>
          <ac:spMkLst>
            <pc:docMk/>
            <pc:sldMk cId="1641677746" sldId="1767"/>
            <ac:spMk id="3" creationId="{3BE02FE7-A6FA-4689-A30C-628FCBC12A88}"/>
          </ac:spMkLst>
        </pc:spChg>
        <pc:spChg chg="add mod">
          <ac:chgData name="Margaret Chiavetta" userId="cfebc34e-49d7-4567-85d3-618a44718f99" providerId="ADAL" clId="{031EB2E7-53F1-4C8F-A0A5-B09EF900BD79}" dt="2022-12-14T15:08:40.896" v="125" actId="207"/>
          <ac:spMkLst>
            <pc:docMk/>
            <pc:sldMk cId="1641677746" sldId="1767"/>
            <ac:spMk id="7" creationId="{CDDC15ED-DFAA-0C35-1361-D7D140C5101F}"/>
          </ac:spMkLst>
        </pc:spChg>
        <pc:spChg chg="add mod">
          <ac:chgData name="Margaret Chiavetta" userId="cfebc34e-49d7-4567-85d3-618a44718f99" providerId="ADAL" clId="{031EB2E7-53F1-4C8F-A0A5-B09EF900BD79}" dt="2022-12-14T15:08:40.896" v="125" actId="207"/>
          <ac:spMkLst>
            <pc:docMk/>
            <pc:sldMk cId="1641677746" sldId="1767"/>
            <ac:spMk id="8" creationId="{A4ECF110-A65A-C294-5C05-98F1C9FB0CDE}"/>
          </ac:spMkLst>
        </pc:spChg>
        <pc:spChg chg="add mod">
          <ac:chgData name="Margaret Chiavetta" userId="cfebc34e-49d7-4567-85d3-618a44718f99" providerId="ADAL" clId="{031EB2E7-53F1-4C8F-A0A5-B09EF900BD79}" dt="2022-12-14T15:08:40.896" v="125" actId="207"/>
          <ac:spMkLst>
            <pc:docMk/>
            <pc:sldMk cId="1641677746" sldId="1767"/>
            <ac:spMk id="9" creationId="{D6C0D1B0-F178-D56A-9958-106C1C2AD54E}"/>
          </ac:spMkLst>
        </pc:spChg>
        <pc:picChg chg="add mod">
          <ac:chgData name="Margaret Chiavetta" userId="cfebc34e-49d7-4567-85d3-618a44718f99" providerId="ADAL" clId="{031EB2E7-53F1-4C8F-A0A5-B09EF900BD79}" dt="2022-12-14T18:03:14.927" v="585" actId="962"/>
          <ac:picMkLst>
            <pc:docMk/>
            <pc:sldMk cId="1641677746" sldId="1767"/>
            <ac:picMk id="4" creationId="{CE4E97BD-557D-16D2-72D0-01F4758B0991}"/>
          </ac:picMkLst>
        </pc:picChg>
        <pc:picChg chg="add mod">
          <ac:chgData name="Margaret Chiavetta" userId="cfebc34e-49d7-4567-85d3-618a44718f99" providerId="ADAL" clId="{031EB2E7-53F1-4C8F-A0A5-B09EF900BD79}" dt="2022-12-14T18:03:16.105" v="586" actId="962"/>
          <ac:picMkLst>
            <pc:docMk/>
            <pc:sldMk cId="1641677746" sldId="1767"/>
            <ac:picMk id="5" creationId="{8D83FF34-A1AF-152A-F548-5104255560CD}"/>
          </ac:picMkLst>
        </pc:picChg>
        <pc:picChg chg="add mod">
          <ac:chgData name="Margaret Chiavetta" userId="cfebc34e-49d7-4567-85d3-618a44718f99" providerId="ADAL" clId="{031EB2E7-53F1-4C8F-A0A5-B09EF900BD79}" dt="2022-12-14T18:03:16.927" v="587" actId="962"/>
          <ac:picMkLst>
            <pc:docMk/>
            <pc:sldMk cId="1641677746" sldId="1767"/>
            <ac:picMk id="6" creationId="{57AE78E2-1943-056E-A9EC-A697DDECB94C}"/>
          </ac:picMkLst>
        </pc:picChg>
      </pc:sldChg>
      <pc:sldChg chg="addSp modSp add mod modNotesTx">
        <pc:chgData name="Margaret Chiavetta" userId="cfebc34e-49d7-4567-85d3-618a44718f99" providerId="ADAL" clId="{031EB2E7-53F1-4C8F-A0A5-B09EF900BD79}" dt="2022-12-14T18:03:06.021" v="584" actId="962"/>
        <pc:sldMkLst>
          <pc:docMk/>
          <pc:sldMk cId="2741370778" sldId="1768"/>
        </pc:sldMkLst>
        <pc:spChg chg="mod">
          <ac:chgData name="Margaret Chiavetta" userId="cfebc34e-49d7-4567-85d3-618a44718f99" providerId="ADAL" clId="{031EB2E7-53F1-4C8F-A0A5-B09EF900BD79}" dt="2022-12-14T15:06:24.880" v="114"/>
          <ac:spMkLst>
            <pc:docMk/>
            <pc:sldMk cId="2741370778" sldId="1768"/>
            <ac:spMk id="3" creationId="{3BE02FE7-A6FA-4689-A30C-628FCBC12A88}"/>
          </ac:spMkLst>
        </pc:spChg>
        <pc:spChg chg="add mod">
          <ac:chgData name="Margaret Chiavetta" userId="cfebc34e-49d7-4567-85d3-618a44718f99" providerId="ADAL" clId="{031EB2E7-53F1-4C8F-A0A5-B09EF900BD79}" dt="2022-12-14T15:07:19.193" v="119" actId="207"/>
          <ac:spMkLst>
            <pc:docMk/>
            <pc:sldMk cId="2741370778" sldId="1768"/>
            <ac:spMk id="4" creationId="{11FE7220-72F0-5596-65FB-67BA159C1EEB}"/>
          </ac:spMkLst>
        </pc:spChg>
        <pc:spChg chg="add mod">
          <ac:chgData name="Margaret Chiavetta" userId="cfebc34e-49d7-4567-85d3-618a44718f99" providerId="ADAL" clId="{031EB2E7-53F1-4C8F-A0A5-B09EF900BD79}" dt="2022-12-14T15:07:19.193" v="119" actId="207"/>
          <ac:spMkLst>
            <pc:docMk/>
            <pc:sldMk cId="2741370778" sldId="1768"/>
            <ac:spMk id="5" creationId="{20EAEC7A-D1C7-1DDA-5F53-D12CBDE2D0F8}"/>
          </ac:spMkLst>
        </pc:spChg>
        <pc:spChg chg="add mod">
          <ac:chgData name="Margaret Chiavetta" userId="cfebc34e-49d7-4567-85d3-618a44718f99" providerId="ADAL" clId="{031EB2E7-53F1-4C8F-A0A5-B09EF900BD79}" dt="2022-12-14T15:07:19.193" v="119" actId="207"/>
          <ac:spMkLst>
            <pc:docMk/>
            <pc:sldMk cId="2741370778" sldId="1768"/>
            <ac:spMk id="6" creationId="{1BC7C499-7B75-AA20-0808-C6058B372EFE}"/>
          </ac:spMkLst>
        </pc:spChg>
        <pc:picChg chg="add mod">
          <ac:chgData name="Margaret Chiavetta" userId="cfebc34e-49d7-4567-85d3-618a44718f99" providerId="ADAL" clId="{031EB2E7-53F1-4C8F-A0A5-B09EF900BD79}" dt="2022-12-14T18:03:06.021" v="584" actId="962"/>
          <ac:picMkLst>
            <pc:docMk/>
            <pc:sldMk cId="2741370778" sldId="1768"/>
            <ac:picMk id="7" creationId="{2649265B-69AA-3240-2F2C-DF4CC315DFD4}"/>
          </ac:picMkLst>
        </pc:picChg>
      </pc:sldChg>
      <pc:sldChg chg="addSp modSp add mod modNotesTx">
        <pc:chgData name="Margaret Chiavetta" userId="cfebc34e-49d7-4567-85d3-618a44718f99" providerId="ADAL" clId="{031EB2E7-53F1-4C8F-A0A5-B09EF900BD79}" dt="2022-12-14T18:06:31.849" v="596" actId="13244"/>
        <pc:sldMkLst>
          <pc:docMk/>
          <pc:sldMk cId="4006898069" sldId="1769"/>
        </pc:sldMkLst>
        <pc:spChg chg="mod">
          <ac:chgData name="Margaret Chiavetta" userId="cfebc34e-49d7-4567-85d3-618a44718f99" providerId="ADAL" clId="{031EB2E7-53F1-4C8F-A0A5-B09EF900BD79}" dt="2022-12-14T15:16:09.849" v="159"/>
          <ac:spMkLst>
            <pc:docMk/>
            <pc:sldMk cId="4006898069" sldId="1769"/>
            <ac:spMk id="3" creationId="{3BE02FE7-A6FA-4689-A30C-628FCBC12A88}"/>
          </ac:spMkLst>
        </pc:spChg>
        <pc:spChg chg="add mod">
          <ac:chgData name="Margaret Chiavetta" userId="cfebc34e-49d7-4567-85d3-618a44718f99" providerId="ADAL" clId="{031EB2E7-53F1-4C8F-A0A5-B09EF900BD79}" dt="2022-12-14T15:16:59.365" v="162"/>
          <ac:spMkLst>
            <pc:docMk/>
            <pc:sldMk cId="4006898069" sldId="1769"/>
            <ac:spMk id="4" creationId="{A93915D8-99DA-51CD-5B03-0817AC0F4CCB}"/>
          </ac:spMkLst>
        </pc:spChg>
        <pc:spChg chg="add mod">
          <ac:chgData name="Margaret Chiavetta" userId="cfebc34e-49d7-4567-85d3-618a44718f99" providerId="ADAL" clId="{031EB2E7-53F1-4C8F-A0A5-B09EF900BD79}" dt="2022-12-14T15:16:59.365" v="162"/>
          <ac:spMkLst>
            <pc:docMk/>
            <pc:sldMk cId="4006898069" sldId="1769"/>
            <ac:spMk id="5" creationId="{FA68887C-3BE2-EC4A-4C9F-16A514A9FEAC}"/>
          </ac:spMkLst>
        </pc:spChg>
        <pc:spChg chg="add mod">
          <ac:chgData name="Margaret Chiavetta" userId="cfebc34e-49d7-4567-85d3-618a44718f99" providerId="ADAL" clId="{031EB2E7-53F1-4C8F-A0A5-B09EF900BD79}" dt="2022-12-14T15:16:59.365" v="162"/>
          <ac:spMkLst>
            <pc:docMk/>
            <pc:sldMk cId="4006898069" sldId="1769"/>
            <ac:spMk id="6" creationId="{9EF21953-C364-9C19-323A-FD7D103CCE95}"/>
          </ac:spMkLst>
        </pc:spChg>
        <pc:spChg chg="add mod ord">
          <ac:chgData name="Margaret Chiavetta" userId="cfebc34e-49d7-4567-85d3-618a44718f99" providerId="ADAL" clId="{031EB2E7-53F1-4C8F-A0A5-B09EF900BD79}" dt="2022-12-14T18:06:04.646" v="593" actId="13244"/>
          <ac:spMkLst>
            <pc:docMk/>
            <pc:sldMk cId="4006898069" sldId="1769"/>
            <ac:spMk id="7" creationId="{C4A1847A-C6F1-7CE9-9799-21B1D44C758A}"/>
          </ac:spMkLst>
        </pc:spChg>
        <pc:spChg chg="add mod">
          <ac:chgData name="Margaret Chiavetta" userId="cfebc34e-49d7-4567-85d3-618a44718f99" providerId="ADAL" clId="{031EB2E7-53F1-4C8F-A0A5-B09EF900BD79}" dt="2022-12-14T15:16:59.365" v="162"/>
          <ac:spMkLst>
            <pc:docMk/>
            <pc:sldMk cId="4006898069" sldId="1769"/>
            <ac:spMk id="8" creationId="{8ADE7A5F-BDAC-299B-6794-EA29B2808586}"/>
          </ac:spMkLst>
        </pc:spChg>
        <pc:spChg chg="add mod ord">
          <ac:chgData name="Margaret Chiavetta" userId="cfebc34e-49d7-4567-85d3-618a44718f99" providerId="ADAL" clId="{031EB2E7-53F1-4C8F-A0A5-B09EF900BD79}" dt="2022-12-14T18:06:17.162" v="594" actId="13244"/>
          <ac:spMkLst>
            <pc:docMk/>
            <pc:sldMk cId="4006898069" sldId="1769"/>
            <ac:spMk id="9" creationId="{4F5FED2B-171E-0A10-5D83-01F22C404465}"/>
          </ac:spMkLst>
        </pc:spChg>
        <pc:spChg chg="add mod ord">
          <ac:chgData name="Margaret Chiavetta" userId="cfebc34e-49d7-4567-85d3-618a44718f99" providerId="ADAL" clId="{031EB2E7-53F1-4C8F-A0A5-B09EF900BD79}" dt="2022-12-14T18:06:26.365" v="595" actId="13244"/>
          <ac:spMkLst>
            <pc:docMk/>
            <pc:sldMk cId="4006898069" sldId="1769"/>
            <ac:spMk id="10" creationId="{824CAD0B-E998-1337-D9EF-967B8DD77391}"/>
          </ac:spMkLst>
        </pc:spChg>
        <pc:spChg chg="add mod ord">
          <ac:chgData name="Margaret Chiavetta" userId="cfebc34e-49d7-4567-85d3-618a44718f99" providerId="ADAL" clId="{031EB2E7-53F1-4C8F-A0A5-B09EF900BD79}" dt="2022-12-14T18:06:31.849" v="596" actId="13244"/>
          <ac:spMkLst>
            <pc:docMk/>
            <pc:sldMk cId="4006898069" sldId="1769"/>
            <ac:spMk id="11" creationId="{290E4F33-F4B6-A506-6165-5238E23F0BF1}"/>
          </ac:spMkLst>
        </pc:spChg>
        <pc:spChg chg="add mod">
          <ac:chgData name="Margaret Chiavetta" userId="cfebc34e-49d7-4567-85d3-618a44718f99" providerId="ADAL" clId="{031EB2E7-53F1-4C8F-A0A5-B09EF900BD79}" dt="2022-12-14T15:16:59.365" v="162"/>
          <ac:spMkLst>
            <pc:docMk/>
            <pc:sldMk cId="4006898069" sldId="1769"/>
            <ac:spMk id="12" creationId="{5307EB7A-65B7-9443-A1F7-08088F9484F9}"/>
          </ac:spMkLst>
        </pc:spChg>
      </pc:sldChg>
      <pc:sldChg chg="modSp add mod modNotesTx">
        <pc:chgData name="Margaret Chiavetta" userId="cfebc34e-49d7-4567-85d3-618a44718f99" providerId="ADAL" clId="{031EB2E7-53F1-4C8F-A0A5-B09EF900BD79}" dt="2022-12-14T15:18:13.489" v="169" actId="20577"/>
        <pc:sldMkLst>
          <pc:docMk/>
          <pc:sldMk cId="1228142415" sldId="1770"/>
        </pc:sldMkLst>
        <pc:spChg chg="mod">
          <ac:chgData name="Margaret Chiavetta" userId="cfebc34e-49d7-4567-85d3-618a44718f99" providerId="ADAL" clId="{031EB2E7-53F1-4C8F-A0A5-B09EF900BD79}" dt="2022-12-14T15:17:41.021" v="164" actId="20577"/>
          <ac:spMkLst>
            <pc:docMk/>
            <pc:sldMk cId="1228142415" sldId="1770"/>
            <ac:spMk id="8" creationId="{BE2D4BEE-08C6-F707-7C1A-DFD4D18910E1}"/>
          </ac:spMkLst>
        </pc:spChg>
        <pc:spChg chg="mod">
          <ac:chgData name="Margaret Chiavetta" userId="cfebc34e-49d7-4567-85d3-618a44718f99" providerId="ADAL" clId="{031EB2E7-53F1-4C8F-A0A5-B09EF900BD79}" dt="2022-12-14T15:17:53.115" v="166" actId="20577"/>
          <ac:spMkLst>
            <pc:docMk/>
            <pc:sldMk cId="1228142415" sldId="1770"/>
            <ac:spMk id="11" creationId="{3B04759C-2E6A-8CC1-8F02-0784D3DA2A1E}"/>
          </ac:spMkLst>
        </pc:spChg>
      </pc:sldChg>
      <pc:sldChg chg="modSp add mod modNotesTx">
        <pc:chgData name="Margaret Chiavetta" userId="cfebc34e-49d7-4567-85d3-618a44718f99" providerId="ADAL" clId="{031EB2E7-53F1-4C8F-A0A5-B09EF900BD79}" dt="2022-12-14T15:19:24.958" v="175" actId="20577"/>
        <pc:sldMkLst>
          <pc:docMk/>
          <pc:sldMk cId="3943632852" sldId="1771"/>
        </pc:sldMkLst>
        <pc:spChg chg="mod">
          <ac:chgData name="Margaret Chiavetta" userId="cfebc34e-49d7-4567-85d3-618a44718f99" providerId="ADAL" clId="{031EB2E7-53F1-4C8F-A0A5-B09EF900BD79}" dt="2022-12-14T15:18:45.521" v="170"/>
          <ac:spMkLst>
            <pc:docMk/>
            <pc:sldMk cId="3943632852" sldId="1771"/>
            <ac:spMk id="3" creationId="{C2DC5273-D793-4FB4-A615-4B5FAC4B1E10}"/>
          </ac:spMkLst>
        </pc:spChg>
        <pc:spChg chg="mod">
          <ac:chgData name="Margaret Chiavetta" userId="cfebc34e-49d7-4567-85d3-618a44718f99" providerId="ADAL" clId="{031EB2E7-53F1-4C8F-A0A5-B09EF900BD79}" dt="2022-12-14T15:19:10.068" v="173"/>
          <ac:spMkLst>
            <pc:docMk/>
            <pc:sldMk cId="3943632852" sldId="1771"/>
            <ac:spMk id="4" creationId="{65767C99-227C-4E8C-BB69-74D74AE9A794}"/>
          </ac:spMkLst>
        </pc:spChg>
      </pc:sldChg>
      <pc:sldChg chg="addSp delSp modSp add mod modNotesTx">
        <pc:chgData name="Margaret Chiavetta" userId="cfebc34e-49d7-4567-85d3-618a44718f99" providerId="ADAL" clId="{031EB2E7-53F1-4C8F-A0A5-B09EF900BD79}" dt="2022-12-14T18:49:18.880" v="1306" actId="962"/>
        <pc:sldMkLst>
          <pc:docMk/>
          <pc:sldMk cId="3080327590" sldId="1772"/>
        </pc:sldMkLst>
        <pc:spChg chg="mod">
          <ac:chgData name="Margaret Chiavetta" userId="cfebc34e-49d7-4567-85d3-618a44718f99" providerId="ADAL" clId="{031EB2E7-53F1-4C8F-A0A5-B09EF900BD79}" dt="2022-12-14T15:33:28.458" v="214"/>
          <ac:spMkLst>
            <pc:docMk/>
            <pc:sldMk cId="3080327590" sldId="1772"/>
            <ac:spMk id="3" creationId="{3BE02FE7-A6FA-4689-A30C-628FCBC12A88}"/>
          </ac:spMkLst>
        </pc:spChg>
        <pc:spChg chg="add mod">
          <ac:chgData name="Margaret Chiavetta" userId="cfebc34e-49d7-4567-85d3-618a44718f99" providerId="ADAL" clId="{031EB2E7-53F1-4C8F-A0A5-B09EF900BD79}" dt="2022-12-14T15:34:08.396" v="217"/>
          <ac:spMkLst>
            <pc:docMk/>
            <pc:sldMk cId="3080327590" sldId="1772"/>
            <ac:spMk id="4" creationId="{5B1CA5A0-A74E-B997-6831-F7535E27CB6D}"/>
          </ac:spMkLst>
        </pc:spChg>
        <pc:spChg chg="mod topLvl">
          <ac:chgData name="Margaret Chiavetta" userId="cfebc34e-49d7-4567-85d3-618a44718f99" providerId="ADAL" clId="{031EB2E7-53F1-4C8F-A0A5-B09EF900BD79}" dt="2022-12-14T18:47:45.443" v="1292" actId="165"/>
          <ac:spMkLst>
            <pc:docMk/>
            <pc:sldMk cId="3080327590" sldId="1772"/>
            <ac:spMk id="6" creationId="{7D6009FA-E8F9-9385-0C34-F426E40C7D48}"/>
          </ac:spMkLst>
        </pc:spChg>
        <pc:spChg chg="mod ord topLvl">
          <ac:chgData name="Margaret Chiavetta" userId="cfebc34e-49d7-4567-85d3-618a44718f99" providerId="ADAL" clId="{031EB2E7-53F1-4C8F-A0A5-B09EF900BD79}" dt="2022-12-14T18:48:58.959" v="1303" actId="13244"/>
          <ac:spMkLst>
            <pc:docMk/>
            <pc:sldMk cId="3080327590" sldId="1772"/>
            <ac:spMk id="7" creationId="{72B5A1FA-886D-6BD9-95AD-A0BA6E923285}"/>
          </ac:spMkLst>
        </pc:spChg>
        <pc:spChg chg="mod ord topLvl">
          <ac:chgData name="Margaret Chiavetta" userId="cfebc34e-49d7-4567-85d3-618a44718f99" providerId="ADAL" clId="{031EB2E7-53F1-4C8F-A0A5-B09EF900BD79}" dt="2022-12-14T18:48:53.505" v="1302" actId="13244"/>
          <ac:spMkLst>
            <pc:docMk/>
            <pc:sldMk cId="3080327590" sldId="1772"/>
            <ac:spMk id="11" creationId="{0AEA0340-3D04-B504-C332-BC335F0FB84E}"/>
          </ac:spMkLst>
        </pc:spChg>
        <pc:spChg chg="mod topLvl">
          <ac:chgData name="Margaret Chiavetta" userId="cfebc34e-49d7-4567-85d3-618a44718f99" providerId="ADAL" clId="{031EB2E7-53F1-4C8F-A0A5-B09EF900BD79}" dt="2022-12-14T18:49:18.880" v="1306" actId="962"/>
          <ac:spMkLst>
            <pc:docMk/>
            <pc:sldMk cId="3080327590" sldId="1772"/>
            <ac:spMk id="16" creationId="{E406C45A-B132-A4D1-B69F-33E63DF33260}"/>
          </ac:spMkLst>
        </pc:spChg>
        <pc:spChg chg="mod topLvl">
          <ac:chgData name="Margaret Chiavetta" userId="cfebc34e-49d7-4567-85d3-618a44718f99" providerId="ADAL" clId="{031EB2E7-53F1-4C8F-A0A5-B09EF900BD79}" dt="2022-12-14T18:49:15.646" v="1305" actId="165"/>
          <ac:spMkLst>
            <pc:docMk/>
            <pc:sldMk cId="3080327590" sldId="1772"/>
            <ac:spMk id="17" creationId="{163BA707-12C5-F273-E3AE-0B45D9CE22ED}"/>
          </ac:spMkLst>
        </pc:spChg>
        <pc:spChg chg="mod ord topLvl">
          <ac:chgData name="Margaret Chiavetta" userId="cfebc34e-49d7-4567-85d3-618a44718f99" providerId="ADAL" clId="{031EB2E7-53F1-4C8F-A0A5-B09EF900BD79}" dt="2022-12-14T18:48:29.239" v="1298" actId="962"/>
          <ac:spMkLst>
            <pc:docMk/>
            <pc:sldMk cId="3080327590" sldId="1772"/>
            <ac:spMk id="18" creationId="{D0F9CF52-1134-E6D0-C1A7-95129F1FD7C9}"/>
          </ac:spMkLst>
        </pc:spChg>
        <pc:spChg chg="mod ord topLvl">
          <ac:chgData name="Margaret Chiavetta" userId="cfebc34e-49d7-4567-85d3-618a44718f99" providerId="ADAL" clId="{031EB2E7-53F1-4C8F-A0A5-B09EF900BD79}" dt="2022-12-14T18:48:20.302" v="1296" actId="13244"/>
          <ac:spMkLst>
            <pc:docMk/>
            <pc:sldMk cId="3080327590" sldId="1772"/>
            <ac:spMk id="19" creationId="{B65F20E5-3201-5860-F51F-1414AD2DD196}"/>
          </ac:spMkLst>
        </pc:spChg>
        <pc:spChg chg="add mod">
          <ac:chgData name="Margaret Chiavetta" userId="cfebc34e-49d7-4567-85d3-618a44718f99" providerId="ADAL" clId="{031EB2E7-53F1-4C8F-A0A5-B09EF900BD79}" dt="2022-12-14T18:10:54.318" v="615" actId="962"/>
          <ac:spMkLst>
            <pc:docMk/>
            <pc:sldMk cId="3080327590" sldId="1772"/>
            <ac:spMk id="20" creationId="{BB0C27E9-1FF2-0CC6-C0B3-DE111CE70E89}"/>
          </ac:spMkLst>
        </pc:spChg>
        <pc:grpChg chg="add del mod">
          <ac:chgData name="Margaret Chiavetta" userId="cfebc34e-49d7-4567-85d3-618a44718f99" providerId="ADAL" clId="{031EB2E7-53F1-4C8F-A0A5-B09EF900BD79}" dt="2022-12-14T18:47:45.443" v="1292" actId="165"/>
          <ac:grpSpMkLst>
            <pc:docMk/>
            <pc:sldMk cId="3080327590" sldId="1772"/>
            <ac:grpSpMk id="5" creationId="{CFC47585-2B35-BA37-7F56-8AB2A9A7FF65}"/>
          </ac:grpSpMkLst>
        </pc:grpChg>
        <pc:grpChg chg="del mod topLvl">
          <ac:chgData name="Margaret Chiavetta" userId="cfebc34e-49d7-4567-85d3-618a44718f99" providerId="ADAL" clId="{031EB2E7-53F1-4C8F-A0A5-B09EF900BD79}" dt="2022-12-14T18:48:10.193" v="1294" actId="165"/>
          <ac:grpSpMkLst>
            <pc:docMk/>
            <pc:sldMk cId="3080327590" sldId="1772"/>
            <ac:grpSpMk id="14" creationId="{38D0788E-BA1F-56BD-AAE5-2F213B150165}"/>
          </ac:grpSpMkLst>
        </pc:grpChg>
        <pc:grpChg chg="del mod topLvl">
          <ac:chgData name="Margaret Chiavetta" userId="cfebc34e-49d7-4567-85d3-618a44718f99" providerId="ADAL" clId="{031EB2E7-53F1-4C8F-A0A5-B09EF900BD79}" dt="2022-12-14T18:49:15.646" v="1305" actId="165"/>
          <ac:grpSpMkLst>
            <pc:docMk/>
            <pc:sldMk cId="3080327590" sldId="1772"/>
            <ac:grpSpMk id="15" creationId="{498FDF73-F2BD-4140-8062-7FEBEE904116}"/>
          </ac:grpSpMkLst>
        </pc:grpChg>
        <pc:picChg chg="mod topLvl">
          <ac:chgData name="Margaret Chiavetta" userId="cfebc34e-49d7-4567-85d3-618a44718f99" providerId="ADAL" clId="{031EB2E7-53F1-4C8F-A0A5-B09EF900BD79}" dt="2022-12-14T18:48:01.224" v="1293" actId="962"/>
          <ac:picMkLst>
            <pc:docMk/>
            <pc:sldMk cId="3080327590" sldId="1772"/>
            <ac:picMk id="13" creationId="{0E1DE2BF-A4AA-09CE-A072-CD182DC88389}"/>
          </ac:picMkLst>
        </pc:picChg>
        <pc:cxnChg chg="mod topLvl">
          <ac:chgData name="Margaret Chiavetta" userId="cfebc34e-49d7-4567-85d3-618a44718f99" providerId="ADAL" clId="{031EB2E7-53F1-4C8F-A0A5-B09EF900BD79}" dt="2022-12-14T18:48:38.365" v="1299" actId="962"/>
          <ac:cxnSpMkLst>
            <pc:docMk/>
            <pc:sldMk cId="3080327590" sldId="1772"/>
            <ac:cxnSpMk id="8" creationId="{D651418A-EAF8-243E-BAA2-F289AFBD8FDA}"/>
          </ac:cxnSpMkLst>
        </pc:cxnChg>
        <pc:cxnChg chg="mod topLvl">
          <ac:chgData name="Margaret Chiavetta" userId="cfebc34e-49d7-4567-85d3-618a44718f99" providerId="ADAL" clId="{031EB2E7-53F1-4C8F-A0A5-B09EF900BD79}" dt="2022-12-14T18:48:39.293" v="1300" actId="962"/>
          <ac:cxnSpMkLst>
            <pc:docMk/>
            <pc:sldMk cId="3080327590" sldId="1772"/>
            <ac:cxnSpMk id="9" creationId="{782315FC-3C50-1FCD-C886-B1AE2B33CD35}"/>
          </ac:cxnSpMkLst>
        </pc:cxnChg>
        <pc:cxnChg chg="mod topLvl">
          <ac:chgData name="Margaret Chiavetta" userId="cfebc34e-49d7-4567-85d3-618a44718f99" providerId="ADAL" clId="{031EB2E7-53F1-4C8F-A0A5-B09EF900BD79}" dt="2022-12-14T18:48:40.365" v="1301" actId="962"/>
          <ac:cxnSpMkLst>
            <pc:docMk/>
            <pc:sldMk cId="3080327590" sldId="1772"/>
            <ac:cxnSpMk id="10" creationId="{7E0FAF23-7D90-5BE1-302E-3049BC9836DC}"/>
          </ac:cxnSpMkLst>
        </pc:cxnChg>
        <pc:cxnChg chg="mod topLvl">
          <ac:chgData name="Margaret Chiavetta" userId="cfebc34e-49d7-4567-85d3-618a44718f99" providerId="ADAL" clId="{031EB2E7-53F1-4C8F-A0A5-B09EF900BD79}" dt="2022-12-14T18:49:11.005" v="1304" actId="962"/>
          <ac:cxnSpMkLst>
            <pc:docMk/>
            <pc:sldMk cId="3080327590" sldId="1772"/>
            <ac:cxnSpMk id="12" creationId="{6D3C659F-4474-C7D8-BFF6-9BEEE8CF9C41}"/>
          </ac:cxnSpMkLst>
        </pc:cxnChg>
      </pc:sldChg>
      <pc:sldChg chg="addSp delSp modSp add mod modNotesTx">
        <pc:chgData name="Margaret Chiavetta" userId="cfebc34e-49d7-4567-85d3-618a44718f99" providerId="ADAL" clId="{031EB2E7-53F1-4C8F-A0A5-B09EF900BD79}" dt="2022-12-14T18:47:31.247" v="1291" actId="962"/>
        <pc:sldMkLst>
          <pc:docMk/>
          <pc:sldMk cId="2706776503" sldId="1773"/>
        </pc:sldMkLst>
        <pc:spChg chg="mod">
          <ac:chgData name="Margaret Chiavetta" userId="cfebc34e-49d7-4567-85d3-618a44718f99" providerId="ADAL" clId="{031EB2E7-53F1-4C8F-A0A5-B09EF900BD79}" dt="2022-12-14T15:32:15.568" v="209"/>
          <ac:spMkLst>
            <pc:docMk/>
            <pc:sldMk cId="2706776503" sldId="1773"/>
            <ac:spMk id="3" creationId="{3BE02FE7-A6FA-4689-A30C-628FCBC12A88}"/>
          </ac:spMkLst>
        </pc:spChg>
        <pc:spChg chg="add mod">
          <ac:chgData name="Margaret Chiavetta" userId="cfebc34e-49d7-4567-85d3-618a44718f99" providerId="ADAL" clId="{031EB2E7-53F1-4C8F-A0A5-B09EF900BD79}" dt="2022-12-14T15:32:57.396" v="212"/>
          <ac:spMkLst>
            <pc:docMk/>
            <pc:sldMk cId="2706776503" sldId="1773"/>
            <ac:spMk id="4" creationId="{76A22F8F-8754-E1E2-C8A9-A55518C841C3}"/>
          </ac:spMkLst>
        </pc:spChg>
        <pc:spChg chg="mod topLvl">
          <ac:chgData name="Margaret Chiavetta" userId="cfebc34e-49d7-4567-85d3-618a44718f99" providerId="ADAL" clId="{031EB2E7-53F1-4C8F-A0A5-B09EF900BD79}" dt="2022-12-14T18:47:09.537" v="1289" actId="165"/>
          <ac:spMkLst>
            <pc:docMk/>
            <pc:sldMk cId="2706776503" sldId="1773"/>
            <ac:spMk id="6" creationId="{78B88B8A-3D26-E8C1-12C9-14E71FC3A6DE}"/>
          </ac:spMkLst>
        </pc:spChg>
        <pc:spChg chg="mod topLvl">
          <ac:chgData name="Margaret Chiavetta" userId="cfebc34e-49d7-4567-85d3-618a44718f99" providerId="ADAL" clId="{031EB2E7-53F1-4C8F-A0A5-B09EF900BD79}" dt="2022-12-14T18:47:09.537" v="1289" actId="165"/>
          <ac:spMkLst>
            <pc:docMk/>
            <pc:sldMk cId="2706776503" sldId="1773"/>
            <ac:spMk id="7" creationId="{67FA1ECC-584F-8457-BFA2-FCE51D673712}"/>
          </ac:spMkLst>
        </pc:spChg>
        <pc:spChg chg="mod topLvl">
          <ac:chgData name="Margaret Chiavetta" userId="cfebc34e-49d7-4567-85d3-618a44718f99" providerId="ADAL" clId="{031EB2E7-53F1-4C8F-A0A5-B09EF900BD79}" dt="2022-12-14T18:47:09.537" v="1289" actId="165"/>
          <ac:spMkLst>
            <pc:docMk/>
            <pc:sldMk cId="2706776503" sldId="1773"/>
            <ac:spMk id="8" creationId="{F02665E6-90EE-E1C5-EBC3-A2BBA5BF49E5}"/>
          </ac:spMkLst>
        </pc:spChg>
        <pc:spChg chg="add mod">
          <ac:chgData name="Margaret Chiavetta" userId="cfebc34e-49d7-4567-85d3-618a44718f99" providerId="ADAL" clId="{031EB2E7-53F1-4C8F-A0A5-B09EF900BD79}" dt="2022-12-14T18:10:44.006" v="614" actId="962"/>
          <ac:spMkLst>
            <pc:docMk/>
            <pc:sldMk cId="2706776503" sldId="1773"/>
            <ac:spMk id="11" creationId="{A472116A-C7D5-7A0C-9657-B4FC349985C0}"/>
          </ac:spMkLst>
        </pc:spChg>
        <pc:grpChg chg="add del mod">
          <ac:chgData name="Margaret Chiavetta" userId="cfebc34e-49d7-4567-85d3-618a44718f99" providerId="ADAL" clId="{031EB2E7-53F1-4C8F-A0A5-B09EF900BD79}" dt="2022-12-14T18:47:09.537" v="1289" actId="165"/>
          <ac:grpSpMkLst>
            <pc:docMk/>
            <pc:sldMk cId="2706776503" sldId="1773"/>
            <ac:grpSpMk id="5" creationId="{ED57D293-D5AF-10CD-3C65-F41824DE0D9A}"/>
          </ac:grpSpMkLst>
        </pc:grpChg>
        <pc:cxnChg chg="mod topLvl">
          <ac:chgData name="Margaret Chiavetta" userId="cfebc34e-49d7-4567-85d3-618a44718f99" providerId="ADAL" clId="{031EB2E7-53F1-4C8F-A0A5-B09EF900BD79}" dt="2022-12-14T18:47:29.708" v="1290" actId="962"/>
          <ac:cxnSpMkLst>
            <pc:docMk/>
            <pc:sldMk cId="2706776503" sldId="1773"/>
            <ac:cxnSpMk id="9" creationId="{2BAED2F0-BAEB-CC7E-90B9-022B0E6E70BF}"/>
          </ac:cxnSpMkLst>
        </pc:cxnChg>
        <pc:cxnChg chg="mod topLvl">
          <ac:chgData name="Margaret Chiavetta" userId="cfebc34e-49d7-4567-85d3-618a44718f99" providerId="ADAL" clId="{031EB2E7-53F1-4C8F-A0A5-B09EF900BD79}" dt="2022-12-14T18:47:31.247" v="1291" actId="962"/>
          <ac:cxnSpMkLst>
            <pc:docMk/>
            <pc:sldMk cId="2706776503" sldId="1773"/>
            <ac:cxnSpMk id="10" creationId="{B5972547-D925-3DFB-F9E5-CDD8F2B4707D}"/>
          </ac:cxnSpMkLst>
        </pc:cxnChg>
      </pc:sldChg>
      <pc:sldChg chg="addSp modSp add mod modNotesTx">
        <pc:chgData name="Margaret Chiavetta" userId="cfebc34e-49d7-4567-85d3-618a44718f99" providerId="ADAL" clId="{031EB2E7-53F1-4C8F-A0A5-B09EF900BD79}" dt="2022-12-14T18:10:24.662" v="613" actId="962"/>
        <pc:sldMkLst>
          <pc:docMk/>
          <pc:sldMk cId="3804897668" sldId="1774"/>
        </pc:sldMkLst>
        <pc:spChg chg="mod">
          <ac:chgData name="Margaret Chiavetta" userId="cfebc34e-49d7-4567-85d3-618a44718f99" providerId="ADAL" clId="{031EB2E7-53F1-4C8F-A0A5-B09EF900BD79}" dt="2022-12-14T15:30:16.162" v="204"/>
          <ac:spMkLst>
            <pc:docMk/>
            <pc:sldMk cId="3804897668" sldId="1774"/>
            <ac:spMk id="3" creationId="{3BE02FE7-A6FA-4689-A30C-628FCBC12A88}"/>
          </ac:spMkLst>
        </pc:spChg>
        <pc:spChg chg="add mod">
          <ac:chgData name="Margaret Chiavetta" userId="cfebc34e-49d7-4567-85d3-618a44718f99" providerId="ADAL" clId="{031EB2E7-53F1-4C8F-A0A5-B09EF900BD79}" dt="2022-12-14T15:31:17.239" v="207"/>
          <ac:spMkLst>
            <pc:docMk/>
            <pc:sldMk cId="3804897668" sldId="1774"/>
            <ac:spMk id="4" creationId="{150BE8C6-EBA3-F257-D179-4348333746A8}"/>
          </ac:spMkLst>
        </pc:spChg>
        <pc:spChg chg="add mod">
          <ac:chgData name="Margaret Chiavetta" userId="cfebc34e-49d7-4567-85d3-618a44718f99" providerId="ADAL" clId="{031EB2E7-53F1-4C8F-A0A5-B09EF900BD79}" dt="2022-12-14T15:31:17.239" v="207"/>
          <ac:spMkLst>
            <pc:docMk/>
            <pc:sldMk cId="3804897668" sldId="1774"/>
            <ac:spMk id="5" creationId="{7421DDFE-CDAB-3945-9934-0B92C4C97AB7}"/>
          </ac:spMkLst>
        </pc:spChg>
        <pc:spChg chg="add mod">
          <ac:chgData name="Margaret Chiavetta" userId="cfebc34e-49d7-4567-85d3-618a44718f99" providerId="ADAL" clId="{031EB2E7-53F1-4C8F-A0A5-B09EF900BD79}" dt="2022-12-14T15:31:35.115" v="208" actId="2711"/>
          <ac:spMkLst>
            <pc:docMk/>
            <pc:sldMk cId="3804897668" sldId="1774"/>
            <ac:spMk id="6" creationId="{B15BDF7C-550F-CD97-0F3E-50155C861D03}"/>
          </ac:spMkLst>
        </pc:spChg>
        <pc:spChg chg="add mod ord">
          <ac:chgData name="Margaret Chiavetta" userId="cfebc34e-49d7-4567-85d3-618a44718f99" providerId="ADAL" clId="{031EB2E7-53F1-4C8F-A0A5-B09EF900BD79}" dt="2022-12-14T18:09:57.333" v="606" actId="13244"/>
          <ac:spMkLst>
            <pc:docMk/>
            <pc:sldMk cId="3804897668" sldId="1774"/>
            <ac:spMk id="7" creationId="{78BCF898-65C7-C572-B294-4F54B5101F2E}"/>
          </ac:spMkLst>
        </pc:spChg>
        <pc:spChg chg="add mod">
          <ac:chgData name="Margaret Chiavetta" userId="cfebc34e-49d7-4567-85d3-618a44718f99" providerId="ADAL" clId="{031EB2E7-53F1-4C8F-A0A5-B09EF900BD79}" dt="2022-12-14T18:10:24.037" v="612" actId="962"/>
          <ac:spMkLst>
            <pc:docMk/>
            <pc:sldMk cId="3804897668" sldId="1774"/>
            <ac:spMk id="8" creationId="{DEE81ADF-6F6F-AFD3-2542-0FE8DE3F429B}"/>
          </ac:spMkLst>
        </pc:spChg>
        <pc:spChg chg="add mod">
          <ac:chgData name="Margaret Chiavetta" userId="cfebc34e-49d7-4567-85d3-618a44718f99" providerId="ADAL" clId="{031EB2E7-53F1-4C8F-A0A5-B09EF900BD79}" dt="2022-12-14T18:10:24.662" v="613" actId="962"/>
          <ac:spMkLst>
            <pc:docMk/>
            <pc:sldMk cId="3804897668" sldId="1774"/>
            <ac:spMk id="9" creationId="{D300C685-4411-FA3E-3384-4C974418C18D}"/>
          </ac:spMkLst>
        </pc:spChg>
      </pc:sldChg>
      <pc:sldChg chg="addSp delSp modSp add mod modNotesTx">
        <pc:chgData name="Margaret Chiavetta" userId="cfebc34e-49d7-4567-85d3-618a44718f99" providerId="ADAL" clId="{031EB2E7-53F1-4C8F-A0A5-B09EF900BD79}" dt="2022-12-14T18:46:27.568" v="1288" actId="962"/>
        <pc:sldMkLst>
          <pc:docMk/>
          <pc:sldMk cId="104433235" sldId="1775"/>
        </pc:sldMkLst>
        <pc:spChg chg="mod">
          <ac:chgData name="Margaret Chiavetta" userId="cfebc34e-49d7-4567-85d3-618a44718f99" providerId="ADAL" clId="{031EB2E7-53F1-4C8F-A0A5-B09EF900BD79}" dt="2022-12-14T18:46:03.177" v="1209" actId="1076"/>
          <ac:spMkLst>
            <pc:docMk/>
            <pc:sldMk cId="104433235" sldId="1775"/>
            <ac:spMk id="3" creationId="{3BE02FE7-A6FA-4689-A30C-628FCBC12A88}"/>
          </ac:spMkLst>
        </pc:spChg>
        <pc:spChg chg="mod">
          <ac:chgData name="Margaret Chiavetta" userId="cfebc34e-49d7-4567-85d3-618a44718f99" providerId="ADAL" clId="{031EB2E7-53F1-4C8F-A0A5-B09EF900BD79}" dt="2022-12-14T15:29:37.912" v="203" actId="2711"/>
          <ac:spMkLst>
            <pc:docMk/>
            <pc:sldMk cId="104433235" sldId="1775"/>
            <ac:spMk id="7" creationId="{B1D309DC-2E2D-D61D-A1AD-158CAB0ADC3E}"/>
          </ac:spMkLst>
        </pc:spChg>
        <pc:spChg chg="mod">
          <ac:chgData name="Margaret Chiavetta" userId="cfebc34e-49d7-4567-85d3-618a44718f99" providerId="ADAL" clId="{031EB2E7-53F1-4C8F-A0A5-B09EF900BD79}" dt="2022-12-14T15:29:37.912" v="203" actId="2711"/>
          <ac:spMkLst>
            <pc:docMk/>
            <pc:sldMk cId="104433235" sldId="1775"/>
            <ac:spMk id="8" creationId="{C1F58257-4DEB-7ACC-C6A8-318374D612D4}"/>
          </ac:spMkLst>
        </pc:spChg>
        <pc:spChg chg="mod">
          <ac:chgData name="Margaret Chiavetta" userId="cfebc34e-49d7-4567-85d3-618a44718f99" providerId="ADAL" clId="{031EB2E7-53F1-4C8F-A0A5-B09EF900BD79}" dt="2022-12-14T15:29:37.912" v="203" actId="2711"/>
          <ac:spMkLst>
            <pc:docMk/>
            <pc:sldMk cId="104433235" sldId="1775"/>
            <ac:spMk id="11" creationId="{2B7D13B9-84C7-AC34-C184-0CA1929DA3C3}"/>
          </ac:spMkLst>
        </pc:spChg>
        <pc:spChg chg="mod">
          <ac:chgData name="Margaret Chiavetta" userId="cfebc34e-49d7-4567-85d3-618a44718f99" providerId="ADAL" clId="{031EB2E7-53F1-4C8F-A0A5-B09EF900BD79}" dt="2022-12-14T15:29:37.912" v="203" actId="2711"/>
          <ac:spMkLst>
            <pc:docMk/>
            <pc:sldMk cId="104433235" sldId="1775"/>
            <ac:spMk id="13" creationId="{603DB7B2-A4C6-07EB-3A1A-A5FCC62EA963}"/>
          </ac:spMkLst>
        </pc:spChg>
        <pc:spChg chg="mod">
          <ac:chgData name="Margaret Chiavetta" userId="cfebc34e-49d7-4567-85d3-618a44718f99" providerId="ADAL" clId="{031EB2E7-53F1-4C8F-A0A5-B09EF900BD79}" dt="2022-12-14T15:29:37.912" v="203" actId="2711"/>
          <ac:spMkLst>
            <pc:docMk/>
            <pc:sldMk cId="104433235" sldId="1775"/>
            <ac:spMk id="14" creationId="{C139614D-9EF5-E5D1-6756-914F802E0091}"/>
          </ac:spMkLst>
        </pc:spChg>
        <pc:spChg chg="mod">
          <ac:chgData name="Margaret Chiavetta" userId="cfebc34e-49d7-4567-85d3-618a44718f99" providerId="ADAL" clId="{031EB2E7-53F1-4C8F-A0A5-B09EF900BD79}" dt="2022-12-14T15:29:37.912" v="203" actId="2711"/>
          <ac:spMkLst>
            <pc:docMk/>
            <pc:sldMk cId="104433235" sldId="1775"/>
            <ac:spMk id="19" creationId="{8D7E884A-AB07-4986-DE0E-623F885C46B0}"/>
          </ac:spMkLst>
        </pc:spChg>
        <pc:spChg chg="mod">
          <ac:chgData name="Margaret Chiavetta" userId="cfebc34e-49d7-4567-85d3-618a44718f99" providerId="ADAL" clId="{031EB2E7-53F1-4C8F-A0A5-B09EF900BD79}" dt="2022-12-14T15:29:37.912" v="203" actId="2711"/>
          <ac:spMkLst>
            <pc:docMk/>
            <pc:sldMk cId="104433235" sldId="1775"/>
            <ac:spMk id="20" creationId="{EF4B814C-BACA-99C4-6834-3E5601043844}"/>
          </ac:spMkLst>
        </pc:spChg>
        <pc:spChg chg="mod">
          <ac:chgData name="Margaret Chiavetta" userId="cfebc34e-49d7-4567-85d3-618a44718f99" providerId="ADAL" clId="{031EB2E7-53F1-4C8F-A0A5-B09EF900BD79}" dt="2022-12-14T15:29:37.912" v="203" actId="2711"/>
          <ac:spMkLst>
            <pc:docMk/>
            <pc:sldMk cId="104433235" sldId="1775"/>
            <ac:spMk id="21" creationId="{859DE29C-B0D6-9CB6-C735-18906E9632D7}"/>
          </ac:spMkLst>
        </pc:spChg>
        <pc:spChg chg="mod">
          <ac:chgData name="Margaret Chiavetta" userId="cfebc34e-49d7-4567-85d3-618a44718f99" providerId="ADAL" clId="{031EB2E7-53F1-4C8F-A0A5-B09EF900BD79}" dt="2022-12-14T15:29:37.912" v="203" actId="2711"/>
          <ac:spMkLst>
            <pc:docMk/>
            <pc:sldMk cId="104433235" sldId="1775"/>
            <ac:spMk id="22" creationId="{9540FC46-EA0B-3F7D-3346-2853A87C8DB2}"/>
          </ac:spMkLst>
        </pc:spChg>
        <pc:spChg chg="mod topLvl">
          <ac:chgData name="Margaret Chiavetta" userId="cfebc34e-49d7-4567-85d3-618a44718f99" providerId="ADAL" clId="{031EB2E7-53F1-4C8F-A0A5-B09EF900BD79}" dt="2022-12-14T18:45:33.911" v="1207" actId="165"/>
          <ac:spMkLst>
            <pc:docMk/>
            <pc:sldMk cId="104433235" sldId="1775"/>
            <ac:spMk id="24" creationId="{E87D522F-AFAE-8691-1C9B-37F74EB66E8C}"/>
          </ac:spMkLst>
        </pc:spChg>
        <pc:spChg chg="mod topLvl">
          <ac:chgData name="Margaret Chiavetta" userId="cfebc34e-49d7-4567-85d3-618a44718f99" providerId="ADAL" clId="{031EB2E7-53F1-4C8F-A0A5-B09EF900BD79}" dt="2022-12-14T18:45:33.911" v="1207" actId="165"/>
          <ac:spMkLst>
            <pc:docMk/>
            <pc:sldMk cId="104433235" sldId="1775"/>
            <ac:spMk id="25" creationId="{E4B8C945-8947-376F-ADF7-ED2216C11238}"/>
          </ac:spMkLst>
        </pc:spChg>
        <pc:spChg chg="mod topLvl">
          <ac:chgData name="Margaret Chiavetta" userId="cfebc34e-49d7-4567-85d3-618a44718f99" providerId="ADAL" clId="{031EB2E7-53F1-4C8F-A0A5-B09EF900BD79}" dt="2022-12-14T18:45:33.911" v="1207" actId="165"/>
          <ac:spMkLst>
            <pc:docMk/>
            <pc:sldMk cId="104433235" sldId="1775"/>
            <ac:spMk id="26" creationId="{5C799747-738F-4592-60BA-D3A8A73606D9}"/>
          </ac:spMkLst>
        </pc:spChg>
        <pc:spChg chg="mod topLvl">
          <ac:chgData name="Margaret Chiavetta" userId="cfebc34e-49d7-4567-85d3-618a44718f99" providerId="ADAL" clId="{031EB2E7-53F1-4C8F-A0A5-B09EF900BD79}" dt="2022-12-14T18:45:33.911" v="1207" actId="165"/>
          <ac:spMkLst>
            <pc:docMk/>
            <pc:sldMk cId="104433235" sldId="1775"/>
            <ac:spMk id="27" creationId="{2A15ED93-CAD8-B22B-1229-3915628B4169}"/>
          </ac:spMkLst>
        </pc:spChg>
        <pc:spChg chg="mod topLvl">
          <ac:chgData name="Margaret Chiavetta" userId="cfebc34e-49d7-4567-85d3-618a44718f99" providerId="ADAL" clId="{031EB2E7-53F1-4C8F-A0A5-B09EF900BD79}" dt="2022-12-14T18:45:33.911" v="1207" actId="165"/>
          <ac:spMkLst>
            <pc:docMk/>
            <pc:sldMk cId="104433235" sldId="1775"/>
            <ac:spMk id="28" creationId="{7CA16635-6A59-70B8-14CA-883D1C023116}"/>
          </ac:spMkLst>
        </pc:spChg>
        <pc:spChg chg="mod topLvl">
          <ac:chgData name="Margaret Chiavetta" userId="cfebc34e-49d7-4567-85d3-618a44718f99" providerId="ADAL" clId="{031EB2E7-53F1-4C8F-A0A5-B09EF900BD79}" dt="2022-12-14T18:45:33.911" v="1207" actId="165"/>
          <ac:spMkLst>
            <pc:docMk/>
            <pc:sldMk cId="104433235" sldId="1775"/>
            <ac:spMk id="29" creationId="{8B60C152-33BA-3020-8974-C10AA69CDC35}"/>
          </ac:spMkLst>
        </pc:spChg>
        <pc:spChg chg="add mod">
          <ac:chgData name="Margaret Chiavetta" userId="cfebc34e-49d7-4567-85d3-618a44718f99" providerId="ADAL" clId="{031EB2E7-53F1-4C8F-A0A5-B09EF900BD79}" dt="2022-12-14T18:46:13.380" v="1210" actId="164"/>
          <ac:spMkLst>
            <pc:docMk/>
            <pc:sldMk cId="104433235" sldId="1775"/>
            <ac:spMk id="30" creationId="{24FB7A06-B960-C36B-93C7-603A6034D1CC}"/>
          </ac:spMkLst>
        </pc:spChg>
        <pc:spChg chg="add mod ord">
          <ac:chgData name="Margaret Chiavetta" userId="cfebc34e-49d7-4567-85d3-618a44718f99" providerId="ADAL" clId="{031EB2E7-53F1-4C8F-A0A5-B09EF900BD79}" dt="2022-12-14T18:46:13.380" v="1210" actId="164"/>
          <ac:spMkLst>
            <pc:docMk/>
            <pc:sldMk cId="104433235" sldId="1775"/>
            <ac:spMk id="31" creationId="{A8E9A610-9306-B6DE-E878-4277FC0FCE2E}"/>
          </ac:spMkLst>
        </pc:spChg>
        <pc:grpChg chg="add mod ord">
          <ac:chgData name="Margaret Chiavetta" userId="cfebc34e-49d7-4567-85d3-618a44718f99" providerId="ADAL" clId="{031EB2E7-53F1-4C8F-A0A5-B09EF900BD79}" dt="2022-12-14T18:46:13.380" v="1210" actId="164"/>
          <ac:grpSpMkLst>
            <pc:docMk/>
            <pc:sldMk cId="104433235" sldId="1775"/>
            <ac:grpSpMk id="4" creationId="{830079C8-C1DA-8259-5784-6BDDAB612B32}"/>
          </ac:grpSpMkLst>
        </pc:grpChg>
        <pc:grpChg chg="mod">
          <ac:chgData name="Margaret Chiavetta" userId="cfebc34e-49d7-4567-85d3-618a44718f99" providerId="ADAL" clId="{031EB2E7-53F1-4C8F-A0A5-B09EF900BD79}" dt="2022-12-14T15:29:27.521" v="202"/>
          <ac:grpSpMkLst>
            <pc:docMk/>
            <pc:sldMk cId="104433235" sldId="1775"/>
            <ac:grpSpMk id="5" creationId="{F2AF071B-D7CD-C675-846F-E15FF5DDB926}"/>
          </ac:grpSpMkLst>
        </pc:grpChg>
        <pc:grpChg chg="mod">
          <ac:chgData name="Margaret Chiavetta" userId="cfebc34e-49d7-4567-85d3-618a44718f99" providerId="ADAL" clId="{031EB2E7-53F1-4C8F-A0A5-B09EF900BD79}" dt="2022-12-14T15:29:27.521" v="202"/>
          <ac:grpSpMkLst>
            <pc:docMk/>
            <pc:sldMk cId="104433235" sldId="1775"/>
            <ac:grpSpMk id="6" creationId="{54379660-09A4-2E39-2085-AC7743AFDEE2}"/>
          </ac:grpSpMkLst>
        </pc:grpChg>
        <pc:grpChg chg="add del mod">
          <ac:chgData name="Margaret Chiavetta" userId="cfebc34e-49d7-4567-85d3-618a44718f99" providerId="ADAL" clId="{031EB2E7-53F1-4C8F-A0A5-B09EF900BD79}" dt="2022-12-14T18:46:13.380" v="1210" actId="164"/>
          <ac:grpSpMkLst>
            <pc:docMk/>
            <pc:sldMk cId="104433235" sldId="1775"/>
            <ac:grpSpMk id="23" creationId="{1C413656-9D60-ADEA-C2C7-A349FE3AF8EA}"/>
          </ac:grpSpMkLst>
        </pc:grpChg>
        <pc:grpChg chg="add mod">
          <ac:chgData name="Margaret Chiavetta" userId="cfebc34e-49d7-4567-85d3-618a44718f99" providerId="ADAL" clId="{031EB2E7-53F1-4C8F-A0A5-B09EF900BD79}" dt="2022-12-14T18:46:27.568" v="1288" actId="962"/>
          <ac:grpSpMkLst>
            <pc:docMk/>
            <pc:sldMk cId="104433235" sldId="1775"/>
            <ac:grpSpMk id="32" creationId="{AB67EC4D-A4AC-E730-6E8C-0CBCBC57A163}"/>
          </ac:grpSpMkLst>
        </pc:grpChg>
        <pc:cxnChg chg="mod">
          <ac:chgData name="Margaret Chiavetta" userId="cfebc34e-49d7-4567-85d3-618a44718f99" providerId="ADAL" clId="{031EB2E7-53F1-4C8F-A0A5-B09EF900BD79}" dt="2022-12-14T15:29:27.521" v="202"/>
          <ac:cxnSpMkLst>
            <pc:docMk/>
            <pc:sldMk cId="104433235" sldId="1775"/>
            <ac:cxnSpMk id="9" creationId="{F5891560-D9BE-8E17-7F9B-0E87324B065B}"/>
          </ac:cxnSpMkLst>
        </pc:cxnChg>
        <pc:cxnChg chg="mod">
          <ac:chgData name="Margaret Chiavetta" userId="cfebc34e-49d7-4567-85d3-618a44718f99" providerId="ADAL" clId="{031EB2E7-53F1-4C8F-A0A5-B09EF900BD79}" dt="2022-12-14T15:29:27.521" v="202"/>
          <ac:cxnSpMkLst>
            <pc:docMk/>
            <pc:sldMk cId="104433235" sldId="1775"/>
            <ac:cxnSpMk id="10" creationId="{ACF68376-DA79-1AF4-B4B2-55CF933604E0}"/>
          </ac:cxnSpMkLst>
        </pc:cxnChg>
        <pc:cxnChg chg="mod">
          <ac:chgData name="Margaret Chiavetta" userId="cfebc34e-49d7-4567-85d3-618a44718f99" providerId="ADAL" clId="{031EB2E7-53F1-4C8F-A0A5-B09EF900BD79}" dt="2022-12-14T15:29:27.521" v="202"/>
          <ac:cxnSpMkLst>
            <pc:docMk/>
            <pc:sldMk cId="104433235" sldId="1775"/>
            <ac:cxnSpMk id="12" creationId="{905A1DFD-2A35-73F0-48E3-15F2DE083940}"/>
          </ac:cxnSpMkLst>
        </pc:cxnChg>
        <pc:cxnChg chg="mod">
          <ac:chgData name="Margaret Chiavetta" userId="cfebc34e-49d7-4567-85d3-618a44718f99" providerId="ADAL" clId="{031EB2E7-53F1-4C8F-A0A5-B09EF900BD79}" dt="2022-12-14T15:29:27.521" v="202"/>
          <ac:cxnSpMkLst>
            <pc:docMk/>
            <pc:sldMk cId="104433235" sldId="1775"/>
            <ac:cxnSpMk id="15" creationId="{006E1F6F-92E5-FC2E-6167-0BBF5B980748}"/>
          </ac:cxnSpMkLst>
        </pc:cxnChg>
        <pc:cxnChg chg="mod">
          <ac:chgData name="Margaret Chiavetta" userId="cfebc34e-49d7-4567-85d3-618a44718f99" providerId="ADAL" clId="{031EB2E7-53F1-4C8F-A0A5-B09EF900BD79}" dt="2022-12-14T15:29:27.521" v="202"/>
          <ac:cxnSpMkLst>
            <pc:docMk/>
            <pc:sldMk cId="104433235" sldId="1775"/>
            <ac:cxnSpMk id="16" creationId="{421C3034-13DE-7C8D-331D-9EE878B0B9F5}"/>
          </ac:cxnSpMkLst>
        </pc:cxnChg>
        <pc:cxnChg chg="mod">
          <ac:chgData name="Margaret Chiavetta" userId="cfebc34e-49d7-4567-85d3-618a44718f99" providerId="ADAL" clId="{031EB2E7-53F1-4C8F-A0A5-B09EF900BD79}" dt="2022-12-14T15:29:27.521" v="202"/>
          <ac:cxnSpMkLst>
            <pc:docMk/>
            <pc:sldMk cId="104433235" sldId="1775"/>
            <ac:cxnSpMk id="17" creationId="{09213231-E9A0-8F2D-0B50-A09973BA84FE}"/>
          </ac:cxnSpMkLst>
        </pc:cxnChg>
        <pc:cxnChg chg="mod">
          <ac:chgData name="Margaret Chiavetta" userId="cfebc34e-49d7-4567-85d3-618a44718f99" providerId="ADAL" clId="{031EB2E7-53F1-4C8F-A0A5-B09EF900BD79}" dt="2022-12-14T15:29:27.521" v="202"/>
          <ac:cxnSpMkLst>
            <pc:docMk/>
            <pc:sldMk cId="104433235" sldId="1775"/>
            <ac:cxnSpMk id="18" creationId="{ABD62B44-4550-96AE-9476-9AEF91CBA99B}"/>
          </ac:cxnSpMkLst>
        </pc:cxnChg>
      </pc:sldChg>
      <pc:sldChg chg="addSp modSp add mod modNotesTx">
        <pc:chgData name="Margaret Chiavetta" userId="cfebc34e-49d7-4567-85d3-618a44718f99" providerId="ADAL" clId="{031EB2E7-53F1-4C8F-A0A5-B09EF900BD79}" dt="2022-12-14T18:09:00.474" v="602" actId="13244"/>
        <pc:sldMkLst>
          <pc:docMk/>
          <pc:sldMk cId="1751323186" sldId="1776"/>
        </pc:sldMkLst>
        <pc:spChg chg="mod">
          <ac:chgData name="Margaret Chiavetta" userId="cfebc34e-49d7-4567-85d3-618a44718f99" providerId="ADAL" clId="{031EB2E7-53F1-4C8F-A0A5-B09EF900BD79}" dt="2022-12-14T15:26:33.271" v="191"/>
          <ac:spMkLst>
            <pc:docMk/>
            <pc:sldMk cId="1751323186" sldId="1776"/>
            <ac:spMk id="3" creationId="{3BE02FE7-A6FA-4689-A30C-628FCBC12A88}"/>
          </ac:spMkLst>
        </pc:spChg>
        <pc:spChg chg="mod">
          <ac:chgData name="Margaret Chiavetta" userId="cfebc34e-49d7-4567-85d3-618a44718f99" providerId="ADAL" clId="{031EB2E7-53F1-4C8F-A0A5-B09EF900BD79}" dt="2022-12-14T15:27:32.177" v="196"/>
          <ac:spMkLst>
            <pc:docMk/>
            <pc:sldMk cId="1751323186" sldId="1776"/>
            <ac:spMk id="5" creationId="{26CB0529-3456-D9A4-1D87-EF4B5B037F22}"/>
          </ac:spMkLst>
        </pc:spChg>
        <pc:spChg chg="mod">
          <ac:chgData name="Margaret Chiavetta" userId="cfebc34e-49d7-4567-85d3-618a44718f99" providerId="ADAL" clId="{031EB2E7-53F1-4C8F-A0A5-B09EF900BD79}" dt="2022-12-14T15:27:32.177" v="196"/>
          <ac:spMkLst>
            <pc:docMk/>
            <pc:sldMk cId="1751323186" sldId="1776"/>
            <ac:spMk id="6" creationId="{3AD23B33-6AC9-52F6-6337-E4913BFF2AD7}"/>
          </ac:spMkLst>
        </pc:spChg>
        <pc:spChg chg="mod">
          <ac:chgData name="Margaret Chiavetta" userId="cfebc34e-49d7-4567-85d3-618a44718f99" providerId="ADAL" clId="{031EB2E7-53F1-4C8F-A0A5-B09EF900BD79}" dt="2022-12-14T15:27:32.177" v="196"/>
          <ac:spMkLst>
            <pc:docMk/>
            <pc:sldMk cId="1751323186" sldId="1776"/>
            <ac:spMk id="7" creationId="{E260663C-4BA3-4920-666B-D025F9C7E53C}"/>
          </ac:spMkLst>
        </pc:spChg>
        <pc:spChg chg="mod">
          <ac:chgData name="Margaret Chiavetta" userId="cfebc34e-49d7-4567-85d3-618a44718f99" providerId="ADAL" clId="{031EB2E7-53F1-4C8F-A0A5-B09EF900BD79}" dt="2022-12-14T15:27:32.177" v="196"/>
          <ac:spMkLst>
            <pc:docMk/>
            <pc:sldMk cId="1751323186" sldId="1776"/>
            <ac:spMk id="9" creationId="{975D88C0-9369-4EC5-9E28-08BB1D4DA9F8}"/>
          </ac:spMkLst>
        </pc:spChg>
        <pc:spChg chg="mod">
          <ac:chgData name="Margaret Chiavetta" userId="cfebc34e-49d7-4567-85d3-618a44718f99" providerId="ADAL" clId="{031EB2E7-53F1-4C8F-A0A5-B09EF900BD79}" dt="2022-12-14T15:27:32.177" v="196"/>
          <ac:spMkLst>
            <pc:docMk/>
            <pc:sldMk cId="1751323186" sldId="1776"/>
            <ac:spMk id="10" creationId="{F9050868-F16A-9A22-F38C-099A3C642A21}"/>
          </ac:spMkLst>
        </pc:spChg>
        <pc:spChg chg="mod">
          <ac:chgData name="Margaret Chiavetta" userId="cfebc34e-49d7-4567-85d3-618a44718f99" providerId="ADAL" clId="{031EB2E7-53F1-4C8F-A0A5-B09EF900BD79}" dt="2022-12-14T15:27:32.177" v="196"/>
          <ac:spMkLst>
            <pc:docMk/>
            <pc:sldMk cId="1751323186" sldId="1776"/>
            <ac:spMk id="11" creationId="{DF3F4446-30E3-2A0D-C3E6-28EEC305FEF5}"/>
          </ac:spMkLst>
        </pc:spChg>
        <pc:spChg chg="add mod ord">
          <ac:chgData name="Margaret Chiavetta" userId="cfebc34e-49d7-4567-85d3-618a44718f99" providerId="ADAL" clId="{031EB2E7-53F1-4C8F-A0A5-B09EF900BD79}" dt="2022-12-14T18:08:46.724" v="600" actId="13244"/>
          <ac:spMkLst>
            <pc:docMk/>
            <pc:sldMk cId="1751323186" sldId="1776"/>
            <ac:spMk id="15" creationId="{769DEE0D-3DB2-ECEC-A196-11C548128CF4}"/>
          </ac:spMkLst>
        </pc:spChg>
        <pc:spChg chg="add mod ord">
          <ac:chgData name="Margaret Chiavetta" userId="cfebc34e-49d7-4567-85d3-618a44718f99" providerId="ADAL" clId="{031EB2E7-53F1-4C8F-A0A5-B09EF900BD79}" dt="2022-12-14T18:08:54.568" v="601" actId="13244"/>
          <ac:spMkLst>
            <pc:docMk/>
            <pc:sldMk cId="1751323186" sldId="1776"/>
            <ac:spMk id="16" creationId="{E9193D0C-22F7-6EB7-D330-22C1D9F8697A}"/>
          </ac:spMkLst>
        </pc:spChg>
        <pc:spChg chg="add mod ord">
          <ac:chgData name="Margaret Chiavetta" userId="cfebc34e-49d7-4567-85d3-618a44718f99" providerId="ADAL" clId="{031EB2E7-53F1-4C8F-A0A5-B09EF900BD79}" dt="2022-12-14T18:09:00.474" v="602" actId="13244"/>
          <ac:spMkLst>
            <pc:docMk/>
            <pc:sldMk cId="1751323186" sldId="1776"/>
            <ac:spMk id="17" creationId="{92582E39-1A0C-E8C7-4E7D-1F38998FD536}"/>
          </ac:spMkLst>
        </pc:spChg>
        <pc:grpChg chg="add mod">
          <ac:chgData name="Margaret Chiavetta" userId="cfebc34e-49d7-4567-85d3-618a44718f99" providerId="ADAL" clId="{031EB2E7-53F1-4C8F-A0A5-B09EF900BD79}" dt="2022-12-14T15:27:32.177" v="196"/>
          <ac:grpSpMkLst>
            <pc:docMk/>
            <pc:sldMk cId="1751323186" sldId="1776"/>
            <ac:grpSpMk id="4" creationId="{C586AA41-4E7F-F263-0659-A993B310D936}"/>
          </ac:grpSpMkLst>
        </pc:grpChg>
        <pc:grpChg chg="add mod">
          <ac:chgData name="Margaret Chiavetta" userId="cfebc34e-49d7-4567-85d3-618a44718f99" providerId="ADAL" clId="{031EB2E7-53F1-4C8F-A0A5-B09EF900BD79}" dt="2022-12-14T15:27:32.177" v="196"/>
          <ac:grpSpMkLst>
            <pc:docMk/>
            <pc:sldMk cId="1751323186" sldId="1776"/>
            <ac:grpSpMk id="8" creationId="{44051161-E6DE-D79C-A7A1-28F1FFDF7139}"/>
          </ac:grpSpMkLst>
        </pc:grpChg>
        <pc:picChg chg="add mod">
          <ac:chgData name="Margaret Chiavetta" userId="cfebc34e-49d7-4567-85d3-618a44718f99" providerId="ADAL" clId="{031EB2E7-53F1-4C8F-A0A5-B09EF900BD79}" dt="2022-12-14T18:08:37.677" v="597" actId="962"/>
          <ac:picMkLst>
            <pc:docMk/>
            <pc:sldMk cId="1751323186" sldId="1776"/>
            <ac:picMk id="12" creationId="{04A32DE5-4678-BE56-F931-DCD7E964AB0B}"/>
          </ac:picMkLst>
        </pc:picChg>
        <pc:picChg chg="add mod">
          <ac:chgData name="Margaret Chiavetta" userId="cfebc34e-49d7-4567-85d3-618a44718f99" providerId="ADAL" clId="{031EB2E7-53F1-4C8F-A0A5-B09EF900BD79}" dt="2022-12-14T18:08:40.396" v="598" actId="962"/>
          <ac:picMkLst>
            <pc:docMk/>
            <pc:sldMk cId="1751323186" sldId="1776"/>
            <ac:picMk id="13" creationId="{B6D5940D-2247-C649-9CAB-5AADB9F3BFFB}"/>
          </ac:picMkLst>
        </pc:picChg>
        <pc:picChg chg="add mod">
          <ac:chgData name="Margaret Chiavetta" userId="cfebc34e-49d7-4567-85d3-618a44718f99" providerId="ADAL" clId="{031EB2E7-53F1-4C8F-A0A5-B09EF900BD79}" dt="2022-12-14T18:08:42.661" v="599" actId="962"/>
          <ac:picMkLst>
            <pc:docMk/>
            <pc:sldMk cId="1751323186" sldId="1776"/>
            <ac:picMk id="14" creationId="{B0608AA2-847D-B1EC-143D-199307DED1E3}"/>
          </ac:picMkLst>
        </pc:picChg>
      </pc:sldChg>
      <pc:sldChg chg="addSp modSp add mod modNotesTx">
        <pc:chgData name="Margaret Chiavetta" userId="cfebc34e-49d7-4567-85d3-618a44718f99" providerId="ADAL" clId="{031EB2E7-53F1-4C8F-A0A5-B09EF900BD79}" dt="2022-12-14T15:25:52.505" v="190"/>
        <pc:sldMkLst>
          <pc:docMk/>
          <pc:sldMk cId="920635046" sldId="1777"/>
        </pc:sldMkLst>
        <pc:spChg chg="mod">
          <ac:chgData name="Margaret Chiavetta" userId="cfebc34e-49d7-4567-85d3-618a44718f99" providerId="ADAL" clId="{031EB2E7-53F1-4C8F-A0A5-B09EF900BD79}" dt="2022-12-14T15:23:55.724" v="182"/>
          <ac:spMkLst>
            <pc:docMk/>
            <pc:sldMk cId="920635046" sldId="1777"/>
            <ac:spMk id="3" creationId="{3BE02FE7-A6FA-4689-A30C-628FCBC12A88}"/>
          </ac:spMkLst>
        </pc:spChg>
        <pc:graphicFrameChg chg="add mod modGraphic">
          <ac:chgData name="Margaret Chiavetta" userId="cfebc34e-49d7-4567-85d3-618a44718f99" providerId="ADAL" clId="{031EB2E7-53F1-4C8F-A0A5-B09EF900BD79}" dt="2022-12-14T15:25:52.505" v="190"/>
          <ac:graphicFrameMkLst>
            <pc:docMk/>
            <pc:sldMk cId="920635046" sldId="1777"/>
            <ac:graphicFrameMk id="4" creationId="{0886BDF1-CC34-D776-7418-48013CE49F70}"/>
          </ac:graphicFrameMkLst>
        </pc:graphicFrameChg>
      </pc:sldChg>
      <pc:sldChg chg="addSp modSp add mod modNotesTx">
        <pc:chgData name="Margaret Chiavetta" userId="cfebc34e-49d7-4567-85d3-618a44718f99" providerId="ADAL" clId="{031EB2E7-53F1-4C8F-A0A5-B09EF900BD79}" dt="2022-12-14T15:45:39.771" v="231"/>
        <pc:sldMkLst>
          <pc:docMk/>
          <pc:sldMk cId="572393406" sldId="1778"/>
        </pc:sldMkLst>
        <pc:spChg chg="mod">
          <ac:chgData name="Margaret Chiavetta" userId="cfebc34e-49d7-4567-85d3-618a44718f99" providerId="ADAL" clId="{031EB2E7-53F1-4C8F-A0A5-B09EF900BD79}" dt="2022-12-14T15:44:48.271" v="228"/>
          <ac:spMkLst>
            <pc:docMk/>
            <pc:sldMk cId="572393406" sldId="1778"/>
            <ac:spMk id="3" creationId="{3BE02FE7-A6FA-4689-A30C-628FCBC12A88}"/>
          </ac:spMkLst>
        </pc:spChg>
        <pc:spChg chg="add mod">
          <ac:chgData name="Margaret Chiavetta" userId="cfebc34e-49d7-4567-85d3-618a44718f99" providerId="ADAL" clId="{031EB2E7-53F1-4C8F-A0A5-B09EF900BD79}" dt="2022-12-14T15:45:39.771" v="231"/>
          <ac:spMkLst>
            <pc:docMk/>
            <pc:sldMk cId="572393406" sldId="1778"/>
            <ac:spMk id="4" creationId="{5E0E7469-81A7-4ED9-39C1-218D678A9924}"/>
          </ac:spMkLst>
        </pc:spChg>
      </pc:sldChg>
      <pc:sldChg chg="addSp delSp modSp add mod modNotesTx">
        <pc:chgData name="Margaret Chiavetta" userId="cfebc34e-49d7-4567-85d3-618a44718f99" providerId="ADAL" clId="{031EB2E7-53F1-4C8F-A0A5-B09EF900BD79}" dt="2022-12-14T18:51:09.255" v="1324" actId="962"/>
        <pc:sldMkLst>
          <pc:docMk/>
          <pc:sldMk cId="155711556" sldId="1779"/>
        </pc:sldMkLst>
        <pc:spChg chg="mod">
          <ac:chgData name="Margaret Chiavetta" userId="cfebc34e-49d7-4567-85d3-618a44718f99" providerId="ADAL" clId="{031EB2E7-53F1-4C8F-A0A5-B09EF900BD79}" dt="2022-12-14T15:42:10.506" v="223"/>
          <ac:spMkLst>
            <pc:docMk/>
            <pc:sldMk cId="155711556" sldId="1779"/>
            <ac:spMk id="3" creationId="{3BE02FE7-A6FA-4689-A30C-628FCBC12A88}"/>
          </ac:spMkLst>
        </pc:spChg>
        <pc:spChg chg="mod ord topLvl">
          <ac:chgData name="Margaret Chiavetta" userId="cfebc34e-49d7-4567-85d3-618a44718f99" providerId="ADAL" clId="{031EB2E7-53F1-4C8F-A0A5-B09EF900BD79}" dt="2022-12-14T18:50:29.349" v="1314" actId="13244"/>
          <ac:spMkLst>
            <pc:docMk/>
            <pc:sldMk cId="155711556" sldId="1779"/>
            <ac:spMk id="6" creationId="{4DD2281F-127C-08E1-BBB4-1C933FD3C68F}"/>
          </ac:spMkLst>
        </pc:spChg>
        <pc:spChg chg="mod ord topLvl">
          <ac:chgData name="Margaret Chiavetta" userId="cfebc34e-49d7-4567-85d3-618a44718f99" providerId="ADAL" clId="{031EB2E7-53F1-4C8F-A0A5-B09EF900BD79}" dt="2022-12-14T18:51:03.084" v="1321" actId="13244"/>
          <ac:spMkLst>
            <pc:docMk/>
            <pc:sldMk cId="155711556" sldId="1779"/>
            <ac:spMk id="7" creationId="{77BCC5C1-2B19-4F5A-833F-85E7B73366D5}"/>
          </ac:spMkLst>
        </pc:spChg>
        <pc:spChg chg="mod ord topLvl">
          <ac:chgData name="Margaret Chiavetta" userId="cfebc34e-49d7-4567-85d3-618a44718f99" providerId="ADAL" clId="{031EB2E7-53F1-4C8F-A0A5-B09EF900BD79}" dt="2022-12-14T18:50:45.506" v="1317" actId="13244"/>
          <ac:spMkLst>
            <pc:docMk/>
            <pc:sldMk cId="155711556" sldId="1779"/>
            <ac:spMk id="10" creationId="{2BC43255-9912-36BD-4882-39803B428B6C}"/>
          </ac:spMkLst>
        </pc:spChg>
        <pc:spChg chg="mod ord topLvl">
          <ac:chgData name="Margaret Chiavetta" userId="cfebc34e-49d7-4567-85d3-618a44718f99" providerId="ADAL" clId="{031EB2E7-53F1-4C8F-A0A5-B09EF900BD79}" dt="2022-12-14T18:50:52.162" v="1319" actId="13244"/>
          <ac:spMkLst>
            <pc:docMk/>
            <pc:sldMk cId="155711556" sldId="1779"/>
            <ac:spMk id="12" creationId="{9600EE90-8CA6-D2FB-1180-CD3B793175DF}"/>
          </ac:spMkLst>
        </pc:spChg>
        <pc:spChg chg="mod ord topLvl">
          <ac:chgData name="Margaret Chiavetta" userId="cfebc34e-49d7-4567-85d3-618a44718f99" providerId="ADAL" clId="{031EB2E7-53F1-4C8F-A0A5-B09EF900BD79}" dt="2022-12-14T18:50:19.521" v="1312" actId="962"/>
          <ac:spMkLst>
            <pc:docMk/>
            <pc:sldMk cId="155711556" sldId="1779"/>
            <ac:spMk id="17" creationId="{CF4A450F-45D9-1C6A-E88C-65AC6402F0CA}"/>
          </ac:spMkLst>
        </pc:spChg>
        <pc:spChg chg="mod ord topLvl">
          <ac:chgData name="Margaret Chiavetta" userId="cfebc34e-49d7-4567-85d3-618a44718f99" providerId="ADAL" clId="{031EB2E7-53F1-4C8F-A0A5-B09EF900BD79}" dt="2022-12-14T18:50:13.458" v="1310" actId="13244"/>
          <ac:spMkLst>
            <pc:docMk/>
            <pc:sldMk cId="155711556" sldId="1779"/>
            <ac:spMk id="18" creationId="{A8C6C50D-AB55-2C80-BFCD-7EC95E24167B}"/>
          </ac:spMkLst>
        </pc:spChg>
        <pc:spChg chg="mod topLvl">
          <ac:chgData name="Margaret Chiavetta" userId="cfebc34e-49d7-4567-85d3-618a44718f99" providerId="ADAL" clId="{031EB2E7-53F1-4C8F-A0A5-B09EF900BD79}" dt="2022-12-14T18:50:25.933" v="1313" actId="962"/>
          <ac:spMkLst>
            <pc:docMk/>
            <pc:sldMk cId="155711556" sldId="1779"/>
            <ac:spMk id="19" creationId="{ABEBA9B5-775F-741D-34C1-AF386E029BB4}"/>
          </ac:spMkLst>
        </pc:spChg>
        <pc:spChg chg="mod topLvl">
          <ac:chgData name="Margaret Chiavetta" userId="cfebc34e-49d7-4567-85d3-618a44718f99" providerId="ADAL" clId="{031EB2E7-53F1-4C8F-A0A5-B09EF900BD79}" dt="2022-12-14T18:49:52.459" v="1308" actId="165"/>
          <ac:spMkLst>
            <pc:docMk/>
            <pc:sldMk cId="155711556" sldId="1779"/>
            <ac:spMk id="20" creationId="{A9C25773-4D1F-3FBF-552E-3B24C7BA7F1C}"/>
          </ac:spMkLst>
        </pc:spChg>
        <pc:spChg chg="add mod">
          <ac:chgData name="Margaret Chiavetta" userId="cfebc34e-49d7-4567-85d3-618a44718f99" providerId="ADAL" clId="{031EB2E7-53F1-4C8F-A0A5-B09EF900BD79}" dt="2022-12-14T15:43:37.833" v="226"/>
          <ac:spMkLst>
            <pc:docMk/>
            <pc:sldMk cId="155711556" sldId="1779"/>
            <ac:spMk id="21" creationId="{7AF79EC3-797C-B8A4-E928-2E5705AB9F38}"/>
          </ac:spMkLst>
        </pc:spChg>
        <pc:spChg chg="add mod">
          <ac:chgData name="Margaret Chiavetta" userId="cfebc34e-49d7-4567-85d3-618a44718f99" providerId="ADAL" clId="{031EB2E7-53F1-4C8F-A0A5-B09EF900BD79}" dt="2022-12-14T18:11:12.224" v="617" actId="962"/>
          <ac:spMkLst>
            <pc:docMk/>
            <pc:sldMk cId="155711556" sldId="1779"/>
            <ac:spMk id="22" creationId="{771E97BE-4D7F-6AA8-658E-B2155B2FC0B6}"/>
          </ac:spMkLst>
        </pc:spChg>
        <pc:spChg chg="add mod">
          <ac:chgData name="Margaret Chiavetta" userId="cfebc34e-49d7-4567-85d3-618a44718f99" providerId="ADAL" clId="{031EB2E7-53F1-4C8F-A0A5-B09EF900BD79}" dt="2022-12-14T18:11:14.943" v="618" actId="962"/>
          <ac:spMkLst>
            <pc:docMk/>
            <pc:sldMk cId="155711556" sldId="1779"/>
            <ac:spMk id="23" creationId="{F00812B8-947B-C15B-7CB8-6E8DA5494FD1}"/>
          </ac:spMkLst>
        </pc:spChg>
        <pc:spChg chg="add mod ord">
          <ac:chgData name="Margaret Chiavetta" userId="cfebc34e-49d7-4567-85d3-618a44718f99" providerId="ADAL" clId="{031EB2E7-53F1-4C8F-A0A5-B09EF900BD79}" dt="2022-12-14T18:11:17.662" v="619" actId="13244"/>
          <ac:spMkLst>
            <pc:docMk/>
            <pc:sldMk cId="155711556" sldId="1779"/>
            <ac:spMk id="24" creationId="{12ACC2EC-EDA3-723B-1253-C57C83D6A371}"/>
          </ac:spMkLst>
        </pc:spChg>
        <pc:grpChg chg="add del mod ord">
          <ac:chgData name="Margaret Chiavetta" userId="cfebc34e-49d7-4567-85d3-618a44718f99" providerId="ADAL" clId="{031EB2E7-53F1-4C8F-A0A5-B09EF900BD79}" dt="2022-12-14T18:49:41.224" v="1307" actId="165"/>
          <ac:grpSpMkLst>
            <pc:docMk/>
            <pc:sldMk cId="155711556" sldId="1779"/>
            <ac:grpSpMk id="4" creationId="{C4E154AD-E776-854A-CA9A-A0B1480F49ED}"/>
          </ac:grpSpMkLst>
        </pc:grpChg>
        <pc:grpChg chg="del mod topLvl">
          <ac:chgData name="Margaret Chiavetta" userId="cfebc34e-49d7-4567-85d3-618a44718f99" providerId="ADAL" clId="{031EB2E7-53F1-4C8F-A0A5-B09EF900BD79}" dt="2022-12-14T18:49:52.459" v="1308" actId="165"/>
          <ac:grpSpMkLst>
            <pc:docMk/>
            <pc:sldMk cId="155711556" sldId="1779"/>
            <ac:grpSpMk id="5" creationId="{7AE2E8C4-FBA4-566A-4C1A-240DF3A3FE76}"/>
          </ac:grpSpMkLst>
        </pc:grpChg>
        <pc:grpChg chg="del mod topLvl">
          <ac:chgData name="Margaret Chiavetta" userId="cfebc34e-49d7-4567-85d3-618a44718f99" providerId="ADAL" clId="{031EB2E7-53F1-4C8F-A0A5-B09EF900BD79}" dt="2022-12-14T18:49:59.943" v="1309" actId="165"/>
          <ac:grpSpMkLst>
            <pc:docMk/>
            <pc:sldMk cId="155711556" sldId="1779"/>
            <ac:grpSpMk id="14" creationId="{87EFDEE1-DA18-5E1C-404E-01FDD713EACE}"/>
          </ac:grpSpMkLst>
        </pc:grpChg>
        <pc:cxnChg chg="mod topLvl">
          <ac:chgData name="Margaret Chiavetta" userId="cfebc34e-49d7-4567-85d3-618a44718f99" providerId="ADAL" clId="{031EB2E7-53F1-4C8F-A0A5-B09EF900BD79}" dt="2022-12-14T18:50:38.958" v="1315" actId="962"/>
          <ac:cxnSpMkLst>
            <pc:docMk/>
            <pc:sldMk cId="155711556" sldId="1779"/>
            <ac:cxnSpMk id="8" creationId="{F9FA1714-CD2F-F470-0690-F25170FF2676}"/>
          </ac:cxnSpMkLst>
        </pc:cxnChg>
        <pc:cxnChg chg="mod topLvl">
          <ac:chgData name="Margaret Chiavetta" userId="cfebc34e-49d7-4567-85d3-618a44718f99" providerId="ADAL" clId="{031EB2E7-53F1-4C8F-A0A5-B09EF900BD79}" dt="2022-12-14T18:50:39.662" v="1316" actId="962"/>
          <ac:cxnSpMkLst>
            <pc:docMk/>
            <pc:sldMk cId="155711556" sldId="1779"/>
            <ac:cxnSpMk id="9" creationId="{5AEF292F-E4C9-B453-05AD-7FF700E5F430}"/>
          </ac:cxnSpMkLst>
        </pc:cxnChg>
        <pc:cxnChg chg="mod topLvl">
          <ac:chgData name="Margaret Chiavetta" userId="cfebc34e-49d7-4567-85d3-618a44718f99" providerId="ADAL" clId="{031EB2E7-53F1-4C8F-A0A5-B09EF900BD79}" dt="2022-12-14T18:50:48.865" v="1318" actId="962"/>
          <ac:cxnSpMkLst>
            <pc:docMk/>
            <pc:sldMk cId="155711556" sldId="1779"/>
            <ac:cxnSpMk id="11" creationId="{74628646-5CB2-DF5D-C108-4CA87DB2A059}"/>
          </ac:cxnSpMkLst>
        </pc:cxnChg>
        <pc:cxnChg chg="mod topLvl">
          <ac:chgData name="Margaret Chiavetta" userId="cfebc34e-49d7-4567-85d3-618a44718f99" providerId="ADAL" clId="{031EB2E7-53F1-4C8F-A0A5-B09EF900BD79}" dt="2022-12-14T18:51:06.490" v="1322" actId="962"/>
          <ac:cxnSpMkLst>
            <pc:docMk/>
            <pc:sldMk cId="155711556" sldId="1779"/>
            <ac:cxnSpMk id="13" creationId="{F7E63FF6-CAE9-09A2-7619-F5F2183ABF57}"/>
          </ac:cxnSpMkLst>
        </pc:cxnChg>
        <pc:cxnChg chg="mod topLvl">
          <ac:chgData name="Margaret Chiavetta" userId="cfebc34e-49d7-4567-85d3-618a44718f99" providerId="ADAL" clId="{031EB2E7-53F1-4C8F-A0A5-B09EF900BD79}" dt="2022-12-14T18:51:07.888" v="1323" actId="962"/>
          <ac:cxnSpMkLst>
            <pc:docMk/>
            <pc:sldMk cId="155711556" sldId="1779"/>
            <ac:cxnSpMk id="15" creationId="{8716C037-F32E-3F4A-2DB4-10AA1ED2E313}"/>
          </ac:cxnSpMkLst>
        </pc:cxnChg>
        <pc:cxnChg chg="mod topLvl">
          <ac:chgData name="Margaret Chiavetta" userId="cfebc34e-49d7-4567-85d3-618a44718f99" providerId="ADAL" clId="{031EB2E7-53F1-4C8F-A0A5-B09EF900BD79}" dt="2022-12-14T18:51:09.255" v="1324" actId="962"/>
          <ac:cxnSpMkLst>
            <pc:docMk/>
            <pc:sldMk cId="155711556" sldId="1779"/>
            <ac:cxnSpMk id="16" creationId="{764C98AE-A127-0DDB-2474-FB1E0359ECCF}"/>
          </ac:cxnSpMkLst>
        </pc:cxnChg>
      </pc:sldChg>
      <pc:sldChg chg="modSp add mod modNotesTx">
        <pc:chgData name="Margaret Chiavetta" userId="cfebc34e-49d7-4567-85d3-618a44718f99" providerId="ADAL" clId="{031EB2E7-53F1-4C8F-A0A5-B09EF900BD79}" dt="2022-12-14T15:46:40.506" v="239" actId="20577"/>
        <pc:sldMkLst>
          <pc:docMk/>
          <pc:sldMk cId="3241285628" sldId="1780"/>
        </pc:sldMkLst>
        <pc:spChg chg="mod">
          <ac:chgData name="Margaret Chiavetta" userId="cfebc34e-49d7-4567-85d3-618a44718f99" providerId="ADAL" clId="{031EB2E7-53F1-4C8F-A0A5-B09EF900BD79}" dt="2022-12-14T15:46:06.880" v="233" actId="20577"/>
          <ac:spMkLst>
            <pc:docMk/>
            <pc:sldMk cId="3241285628" sldId="1780"/>
            <ac:spMk id="8" creationId="{BE2D4BEE-08C6-F707-7C1A-DFD4D18910E1}"/>
          </ac:spMkLst>
        </pc:spChg>
        <pc:spChg chg="mod">
          <ac:chgData name="Margaret Chiavetta" userId="cfebc34e-49d7-4567-85d3-618a44718f99" providerId="ADAL" clId="{031EB2E7-53F1-4C8F-A0A5-B09EF900BD79}" dt="2022-12-14T15:46:16.316" v="236" actId="20577"/>
          <ac:spMkLst>
            <pc:docMk/>
            <pc:sldMk cId="3241285628" sldId="1780"/>
            <ac:spMk id="11" creationId="{3B04759C-2E6A-8CC1-8F02-0784D3DA2A1E}"/>
          </ac:spMkLst>
        </pc:spChg>
      </pc:sldChg>
      <pc:sldChg chg="modSp add mod modNotesTx">
        <pc:chgData name="Margaret Chiavetta" userId="cfebc34e-49d7-4567-85d3-618a44718f99" providerId="ADAL" clId="{031EB2E7-53F1-4C8F-A0A5-B09EF900BD79}" dt="2022-12-14T15:47:44.496" v="245" actId="20577"/>
        <pc:sldMkLst>
          <pc:docMk/>
          <pc:sldMk cId="258753312" sldId="1781"/>
        </pc:sldMkLst>
        <pc:spChg chg="mod">
          <ac:chgData name="Margaret Chiavetta" userId="cfebc34e-49d7-4567-85d3-618a44718f99" providerId="ADAL" clId="{031EB2E7-53F1-4C8F-A0A5-B09EF900BD79}" dt="2022-12-14T15:47:04.599" v="240"/>
          <ac:spMkLst>
            <pc:docMk/>
            <pc:sldMk cId="258753312" sldId="1781"/>
            <ac:spMk id="3" creationId="{C2DC5273-D793-4FB4-A615-4B5FAC4B1E10}"/>
          </ac:spMkLst>
        </pc:spChg>
        <pc:spChg chg="mod">
          <ac:chgData name="Margaret Chiavetta" userId="cfebc34e-49d7-4567-85d3-618a44718f99" providerId="ADAL" clId="{031EB2E7-53F1-4C8F-A0A5-B09EF900BD79}" dt="2022-12-14T15:47:17.943" v="241"/>
          <ac:spMkLst>
            <pc:docMk/>
            <pc:sldMk cId="258753312" sldId="1781"/>
            <ac:spMk id="4" creationId="{65767C99-227C-4E8C-BB69-74D74AE9A794}"/>
          </ac:spMkLst>
        </pc:spChg>
      </pc:sldChg>
      <pc:sldChg chg="addSp modSp add mod modNotesTx">
        <pc:chgData name="Margaret Chiavetta" userId="cfebc34e-49d7-4567-85d3-618a44718f99" providerId="ADAL" clId="{031EB2E7-53F1-4C8F-A0A5-B09EF900BD79}" dt="2022-12-14T18:52:43.458" v="1556" actId="962"/>
        <pc:sldMkLst>
          <pc:docMk/>
          <pc:sldMk cId="4165290265" sldId="1782"/>
        </pc:sldMkLst>
        <pc:spChg chg="mod">
          <ac:chgData name="Margaret Chiavetta" userId="cfebc34e-49d7-4567-85d3-618a44718f99" providerId="ADAL" clId="{031EB2E7-53F1-4C8F-A0A5-B09EF900BD79}" dt="2022-12-14T16:29:18.349" v="315" actId="20577"/>
          <ac:spMkLst>
            <pc:docMk/>
            <pc:sldMk cId="4165290265" sldId="1782"/>
            <ac:spMk id="3" creationId="{3BE02FE7-A6FA-4689-A30C-628FCBC12A88}"/>
          </ac:spMkLst>
        </pc:spChg>
        <pc:spChg chg="add mod">
          <ac:chgData name="Margaret Chiavetta" userId="cfebc34e-49d7-4567-85d3-618a44718f99" providerId="ADAL" clId="{031EB2E7-53F1-4C8F-A0A5-B09EF900BD79}" dt="2022-12-14T18:16:52.412" v="625" actId="164"/>
          <ac:spMkLst>
            <pc:docMk/>
            <pc:sldMk cId="4165290265" sldId="1782"/>
            <ac:spMk id="4" creationId="{1C0CC998-B3F2-9A31-5718-408EDD503EF1}"/>
          </ac:spMkLst>
        </pc:spChg>
        <pc:spChg chg="add mod">
          <ac:chgData name="Margaret Chiavetta" userId="cfebc34e-49d7-4567-85d3-618a44718f99" providerId="ADAL" clId="{031EB2E7-53F1-4C8F-A0A5-B09EF900BD79}" dt="2022-12-14T18:16:52.412" v="625" actId="164"/>
          <ac:spMkLst>
            <pc:docMk/>
            <pc:sldMk cId="4165290265" sldId="1782"/>
            <ac:spMk id="5" creationId="{D70E6021-EC18-C5D8-8CB8-B8AC2290748E}"/>
          </ac:spMkLst>
        </pc:spChg>
        <pc:spChg chg="add mod">
          <ac:chgData name="Margaret Chiavetta" userId="cfebc34e-49d7-4567-85d3-618a44718f99" providerId="ADAL" clId="{031EB2E7-53F1-4C8F-A0A5-B09EF900BD79}" dt="2022-12-14T18:16:52.412" v="625" actId="164"/>
          <ac:spMkLst>
            <pc:docMk/>
            <pc:sldMk cId="4165290265" sldId="1782"/>
            <ac:spMk id="6" creationId="{D630332A-2EA2-C10B-E090-06A79EB90A8D}"/>
          </ac:spMkLst>
        </pc:spChg>
        <pc:spChg chg="add mod">
          <ac:chgData name="Margaret Chiavetta" userId="cfebc34e-49d7-4567-85d3-618a44718f99" providerId="ADAL" clId="{031EB2E7-53F1-4C8F-A0A5-B09EF900BD79}" dt="2022-12-14T18:16:52.412" v="625" actId="164"/>
          <ac:spMkLst>
            <pc:docMk/>
            <pc:sldMk cId="4165290265" sldId="1782"/>
            <ac:spMk id="7" creationId="{159429E7-CF0C-A40A-A313-0FCEEB2902CE}"/>
          </ac:spMkLst>
        </pc:spChg>
        <pc:spChg chg="add mod">
          <ac:chgData name="Margaret Chiavetta" userId="cfebc34e-49d7-4567-85d3-618a44718f99" providerId="ADAL" clId="{031EB2E7-53F1-4C8F-A0A5-B09EF900BD79}" dt="2022-12-14T18:16:52.412" v="625" actId="164"/>
          <ac:spMkLst>
            <pc:docMk/>
            <pc:sldMk cId="4165290265" sldId="1782"/>
            <ac:spMk id="8" creationId="{497A1FB6-6C80-7F4B-925B-B13BD0E93EC4}"/>
          </ac:spMkLst>
        </pc:spChg>
        <pc:spChg chg="add mod">
          <ac:chgData name="Margaret Chiavetta" userId="cfebc34e-49d7-4567-85d3-618a44718f99" providerId="ADAL" clId="{031EB2E7-53F1-4C8F-A0A5-B09EF900BD79}" dt="2022-12-14T18:16:52.412" v="625" actId="164"/>
          <ac:spMkLst>
            <pc:docMk/>
            <pc:sldMk cId="4165290265" sldId="1782"/>
            <ac:spMk id="9" creationId="{518DC0B0-8816-994E-82FB-95066B26ED69}"/>
          </ac:spMkLst>
        </pc:spChg>
        <pc:spChg chg="add mod">
          <ac:chgData name="Margaret Chiavetta" userId="cfebc34e-49d7-4567-85d3-618a44718f99" providerId="ADAL" clId="{031EB2E7-53F1-4C8F-A0A5-B09EF900BD79}" dt="2022-12-14T18:16:52.412" v="625" actId="164"/>
          <ac:spMkLst>
            <pc:docMk/>
            <pc:sldMk cId="4165290265" sldId="1782"/>
            <ac:spMk id="10" creationId="{40A08E9A-325D-CC01-3933-CD366C2D67CA}"/>
          </ac:spMkLst>
        </pc:spChg>
        <pc:spChg chg="add mod">
          <ac:chgData name="Margaret Chiavetta" userId="cfebc34e-49d7-4567-85d3-618a44718f99" providerId="ADAL" clId="{031EB2E7-53F1-4C8F-A0A5-B09EF900BD79}" dt="2022-12-14T18:16:52.412" v="625" actId="164"/>
          <ac:spMkLst>
            <pc:docMk/>
            <pc:sldMk cId="4165290265" sldId="1782"/>
            <ac:spMk id="11" creationId="{1015D46C-564A-1368-7BC6-04D09BB65F16}"/>
          </ac:spMkLst>
        </pc:spChg>
        <pc:spChg chg="add mod">
          <ac:chgData name="Margaret Chiavetta" userId="cfebc34e-49d7-4567-85d3-618a44718f99" providerId="ADAL" clId="{031EB2E7-53F1-4C8F-A0A5-B09EF900BD79}" dt="2022-12-14T18:16:52.412" v="625" actId="164"/>
          <ac:spMkLst>
            <pc:docMk/>
            <pc:sldMk cId="4165290265" sldId="1782"/>
            <ac:spMk id="12" creationId="{B94C0E95-CA04-C822-F1B7-717E4CA3491C}"/>
          </ac:spMkLst>
        </pc:spChg>
        <pc:spChg chg="add mod">
          <ac:chgData name="Margaret Chiavetta" userId="cfebc34e-49d7-4567-85d3-618a44718f99" providerId="ADAL" clId="{031EB2E7-53F1-4C8F-A0A5-B09EF900BD79}" dt="2022-12-14T18:16:52.412" v="625" actId="164"/>
          <ac:spMkLst>
            <pc:docMk/>
            <pc:sldMk cId="4165290265" sldId="1782"/>
            <ac:spMk id="13" creationId="{708AE638-63E8-469C-DDDC-04C0C52DF3A7}"/>
          </ac:spMkLst>
        </pc:spChg>
        <pc:spChg chg="add mod">
          <ac:chgData name="Margaret Chiavetta" userId="cfebc34e-49d7-4567-85d3-618a44718f99" providerId="ADAL" clId="{031EB2E7-53F1-4C8F-A0A5-B09EF900BD79}" dt="2022-12-14T18:16:52.412" v="625" actId="164"/>
          <ac:spMkLst>
            <pc:docMk/>
            <pc:sldMk cId="4165290265" sldId="1782"/>
            <ac:spMk id="22" creationId="{CF16EA9C-AE1F-5951-B057-324F8147F7CB}"/>
          </ac:spMkLst>
        </pc:spChg>
        <pc:spChg chg="add mod">
          <ac:chgData name="Margaret Chiavetta" userId="cfebc34e-49d7-4567-85d3-618a44718f99" providerId="ADAL" clId="{031EB2E7-53F1-4C8F-A0A5-B09EF900BD79}" dt="2022-12-14T18:16:52.412" v="625" actId="164"/>
          <ac:spMkLst>
            <pc:docMk/>
            <pc:sldMk cId="4165290265" sldId="1782"/>
            <ac:spMk id="23" creationId="{93589E75-99AE-4A67-B752-3A03E8255E98}"/>
          </ac:spMkLst>
        </pc:spChg>
        <pc:grpChg chg="add mod">
          <ac:chgData name="Margaret Chiavetta" userId="cfebc34e-49d7-4567-85d3-618a44718f99" providerId="ADAL" clId="{031EB2E7-53F1-4C8F-A0A5-B09EF900BD79}" dt="2022-12-14T18:52:43.458" v="1556" actId="962"/>
          <ac:grpSpMkLst>
            <pc:docMk/>
            <pc:sldMk cId="4165290265" sldId="1782"/>
            <ac:grpSpMk id="31" creationId="{205B6BC1-6FD2-2FEF-E039-A8E9D38E6AC9}"/>
          </ac:grpSpMkLst>
        </pc:grpChg>
        <pc:cxnChg chg="add mod">
          <ac:chgData name="Margaret Chiavetta" userId="cfebc34e-49d7-4567-85d3-618a44718f99" providerId="ADAL" clId="{031EB2E7-53F1-4C8F-A0A5-B09EF900BD79}" dt="2022-12-14T18:16:52.412" v="625" actId="164"/>
          <ac:cxnSpMkLst>
            <pc:docMk/>
            <pc:sldMk cId="4165290265" sldId="1782"/>
            <ac:cxnSpMk id="14" creationId="{2A118B24-E43B-ED5A-1912-8898B28A9F09}"/>
          </ac:cxnSpMkLst>
        </pc:cxnChg>
        <pc:cxnChg chg="add mod">
          <ac:chgData name="Margaret Chiavetta" userId="cfebc34e-49d7-4567-85d3-618a44718f99" providerId="ADAL" clId="{031EB2E7-53F1-4C8F-A0A5-B09EF900BD79}" dt="2022-12-14T18:16:52.412" v="625" actId="164"/>
          <ac:cxnSpMkLst>
            <pc:docMk/>
            <pc:sldMk cId="4165290265" sldId="1782"/>
            <ac:cxnSpMk id="15" creationId="{73B06900-971D-89A8-A027-6650EFAAFB07}"/>
          </ac:cxnSpMkLst>
        </pc:cxnChg>
        <pc:cxnChg chg="add mod">
          <ac:chgData name="Margaret Chiavetta" userId="cfebc34e-49d7-4567-85d3-618a44718f99" providerId="ADAL" clId="{031EB2E7-53F1-4C8F-A0A5-B09EF900BD79}" dt="2022-12-14T18:16:52.412" v="625" actId="164"/>
          <ac:cxnSpMkLst>
            <pc:docMk/>
            <pc:sldMk cId="4165290265" sldId="1782"/>
            <ac:cxnSpMk id="16" creationId="{0179C8C1-C2B2-64E3-23E5-9F99CA03EF28}"/>
          </ac:cxnSpMkLst>
        </pc:cxnChg>
        <pc:cxnChg chg="add mod">
          <ac:chgData name="Margaret Chiavetta" userId="cfebc34e-49d7-4567-85d3-618a44718f99" providerId="ADAL" clId="{031EB2E7-53F1-4C8F-A0A5-B09EF900BD79}" dt="2022-12-14T18:16:52.412" v="625" actId="164"/>
          <ac:cxnSpMkLst>
            <pc:docMk/>
            <pc:sldMk cId="4165290265" sldId="1782"/>
            <ac:cxnSpMk id="17" creationId="{D5E208D2-B9F9-C1DA-AE19-9651DFCABEE1}"/>
          </ac:cxnSpMkLst>
        </pc:cxnChg>
        <pc:cxnChg chg="add mod">
          <ac:chgData name="Margaret Chiavetta" userId="cfebc34e-49d7-4567-85d3-618a44718f99" providerId="ADAL" clId="{031EB2E7-53F1-4C8F-A0A5-B09EF900BD79}" dt="2022-12-14T18:16:52.412" v="625" actId="164"/>
          <ac:cxnSpMkLst>
            <pc:docMk/>
            <pc:sldMk cId="4165290265" sldId="1782"/>
            <ac:cxnSpMk id="18" creationId="{913EF023-82DA-7B74-7662-DA26B6F98158}"/>
          </ac:cxnSpMkLst>
        </pc:cxnChg>
        <pc:cxnChg chg="add mod">
          <ac:chgData name="Margaret Chiavetta" userId="cfebc34e-49d7-4567-85d3-618a44718f99" providerId="ADAL" clId="{031EB2E7-53F1-4C8F-A0A5-B09EF900BD79}" dt="2022-12-14T18:16:52.412" v="625" actId="164"/>
          <ac:cxnSpMkLst>
            <pc:docMk/>
            <pc:sldMk cId="4165290265" sldId="1782"/>
            <ac:cxnSpMk id="19" creationId="{9B99E4BA-459F-3387-4B48-7FBEFE344EC9}"/>
          </ac:cxnSpMkLst>
        </pc:cxnChg>
        <pc:cxnChg chg="add mod">
          <ac:chgData name="Margaret Chiavetta" userId="cfebc34e-49d7-4567-85d3-618a44718f99" providerId="ADAL" clId="{031EB2E7-53F1-4C8F-A0A5-B09EF900BD79}" dt="2022-12-14T18:16:52.412" v="625" actId="164"/>
          <ac:cxnSpMkLst>
            <pc:docMk/>
            <pc:sldMk cId="4165290265" sldId="1782"/>
            <ac:cxnSpMk id="20" creationId="{0B5EF6C8-93B7-F06C-71CC-E94BF0467580}"/>
          </ac:cxnSpMkLst>
        </pc:cxnChg>
        <pc:cxnChg chg="add mod">
          <ac:chgData name="Margaret Chiavetta" userId="cfebc34e-49d7-4567-85d3-618a44718f99" providerId="ADAL" clId="{031EB2E7-53F1-4C8F-A0A5-B09EF900BD79}" dt="2022-12-14T18:16:52.412" v="625" actId="164"/>
          <ac:cxnSpMkLst>
            <pc:docMk/>
            <pc:sldMk cId="4165290265" sldId="1782"/>
            <ac:cxnSpMk id="21" creationId="{7FBC3F13-6E04-08EA-8C85-FE1E820324EB}"/>
          </ac:cxnSpMkLst>
        </pc:cxnChg>
        <pc:cxnChg chg="add mod">
          <ac:chgData name="Margaret Chiavetta" userId="cfebc34e-49d7-4567-85d3-618a44718f99" providerId="ADAL" clId="{031EB2E7-53F1-4C8F-A0A5-B09EF900BD79}" dt="2022-12-14T18:16:52.412" v="625" actId="164"/>
          <ac:cxnSpMkLst>
            <pc:docMk/>
            <pc:sldMk cId="4165290265" sldId="1782"/>
            <ac:cxnSpMk id="24" creationId="{45CB72ED-776E-10E4-7DA9-749A4673D93C}"/>
          </ac:cxnSpMkLst>
        </pc:cxnChg>
        <pc:cxnChg chg="add mod">
          <ac:chgData name="Margaret Chiavetta" userId="cfebc34e-49d7-4567-85d3-618a44718f99" providerId="ADAL" clId="{031EB2E7-53F1-4C8F-A0A5-B09EF900BD79}" dt="2022-12-14T18:16:52.412" v="625" actId="164"/>
          <ac:cxnSpMkLst>
            <pc:docMk/>
            <pc:sldMk cId="4165290265" sldId="1782"/>
            <ac:cxnSpMk id="25" creationId="{2118448C-5254-558D-6817-062940F73431}"/>
          </ac:cxnSpMkLst>
        </pc:cxnChg>
        <pc:cxnChg chg="add mod">
          <ac:chgData name="Margaret Chiavetta" userId="cfebc34e-49d7-4567-85d3-618a44718f99" providerId="ADAL" clId="{031EB2E7-53F1-4C8F-A0A5-B09EF900BD79}" dt="2022-12-14T18:16:52.412" v="625" actId="164"/>
          <ac:cxnSpMkLst>
            <pc:docMk/>
            <pc:sldMk cId="4165290265" sldId="1782"/>
            <ac:cxnSpMk id="26" creationId="{FEFB5305-156D-F56C-8708-0E232135771C}"/>
          </ac:cxnSpMkLst>
        </pc:cxnChg>
        <pc:cxnChg chg="add mod">
          <ac:chgData name="Margaret Chiavetta" userId="cfebc34e-49d7-4567-85d3-618a44718f99" providerId="ADAL" clId="{031EB2E7-53F1-4C8F-A0A5-B09EF900BD79}" dt="2022-12-14T18:16:52.412" v="625" actId="164"/>
          <ac:cxnSpMkLst>
            <pc:docMk/>
            <pc:sldMk cId="4165290265" sldId="1782"/>
            <ac:cxnSpMk id="27" creationId="{6DBE99AB-130E-4EC1-E4FB-7255436DCD12}"/>
          </ac:cxnSpMkLst>
        </pc:cxnChg>
        <pc:cxnChg chg="add mod">
          <ac:chgData name="Margaret Chiavetta" userId="cfebc34e-49d7-4567-85d3-618a44718f99" providerId="ADAL" clId="{031EB2E7-53F1-4C8F-A0A5-B09EF900BD79}" dt="2022-12-14T18:16:52.412" v="625" actId="164"/>
          <ac:cxnSpMkLst>
            <pc:docMk/>
            <pc:sldMk cId="4165290265" sldId="1782"/>
            <ac:cxnSpMk id="28" creationId="{A86C73A8-2989-E770-41BF-E74F957246AC}"/>
          </ac:cxnSpMkLst>
        </pc:cxnChg>
        <pc:cxnChg chg="add mod">
          <ac:chgData name="Margaret Chiavetta" userId="cfebc34e-49d7-4567-85d3-618a44718f99" providerId="ADAL" clId="{031EB2E7-53F1-4C8F-A0A5-B09EF900BD79}" dt="2022-12-14T18:16:52.412" v="625" actId="164"/>
          <ac:cxnSpMkLst>
            <pc:docMk/>
            <pc:sldMk cId="4165290265" sldId="1782"/>
            <ac:cxnSpMk id="29" creationId="{1470D11B-813A-5A96-C57F-A7F66C50DF0C}"/>
          </ac:cxnSpMkLst>
        </pc:cxnChg>
        <pc:cxnChg chg="add mod">
          <ac:chgData name="Margaret Chiavetta" userId="cfebc34e-49d7-4567-85d3-618a44718f99" providerId="ADAL" clId="{031EB2E7-53F1-4C8F-A0A5-B09EF900BD79}" dt="2022-12-14T18:16:52.412" v="625" actId="164"/>
          <ac:cxnSpMkLst>
            <pc:docMk/>
            <pc:sldMk cId="4165290265" sldId="1782"/>
            <ac:cxnSpMk id="30" creationId="{0EC3BFBE-0FE0-1C1A-523F-35E0957D6362}"/>
          </ac:cxnSpMkLst>
        </pc:cxnChg>
      </pc:sldChg>
      <pc:sldChg chg="addSp modSp add mod modNotesTx">
        <pc:chgData name="Margaret Chiavetta" userId="cfebc34e-49d7-4567-85d3-618a44718f99" providerId="ADAL" clId="{031EB2E7-53F1-4C8F-A0A5-B09EF900BD79}" dt="2022-12-14T16:28:53.162" v="311"/>
        <pc:sldMkLst>
          <pc:docMk/>
          <pc:sldMk cId="3170863292" sldId="1783"/>
        </pc:sldMkLst>
        <pc:spChg chg="mod">
          <ac:chgData name="Margaret Chiavetta" userId="cfebc34e-49d7-4567-85d3-618a44718f99" providerId="ADAL" clId="{031EB2E7-53F1-4C8F-A0A5-B09EF900BD79}" dt="2022-12-14T16:28:16.646" v="308"/>
          <ac:spMkLst>
            <pc:docMk/>
            <pc:sldMk cId="3170863292" sldId="1783"/>
            <ac:spMk id="3" creationId="{3BE02FE7-A6FA-4689-A30C-628FCBC12A88}"/>
          </ac:spMkLst>
        </pc:spChg>
        <pc:spChg chg="add mod">
          <ac:chgData name="Margaret Chiavetta" userId="cfebc34e-49d7-4567-85d3-618a44718f99" providerId="ADAL" clId="{031EB2E7-53F1-4C8F-A0A5-B09EF900BD79}" dt="2022-12-14T16:28:53.162" v="311"/>
          <ac:spMkLst>
            <pc:docMk/>
            <pc:sldMk cId="3170863292" sldId="1783"/>
            <ac:spMk id="4" creationId="{58DB7163-E13F-C618-A6CA-10B1CF2D1814}"/>
          </ac:spMkLst>
        </pc:spChg>
      </pc:sldChg>
      <pc:sldChg chg="addSp modSp add mod modNotesTx">
        <pc:chgData name="Margaret Chiavetta" userId="cfebc34e-49d7-4567-85d3-618a44718f99" providerId="ADAL" clId="{031EB2E7-53F1-4C8F-A0A5-B09EF900BD79}" dt="2022-12-14T18:52:08.115" v="1424" actId="962"/>
        <pc:sldMkLst>
          <pc:docMk/>
          <pc:sldMk cId="2673120099" sldId="1784"/>
        </pc:sldMkLst>
        <pc:spChg chg="mod">
          <ac:chgData name="Margaret Chiavetta" userId="cfebc34e-49d7-4567-85d3-618a44718f99" providerId="ADAL" clId="{031EB2E7-53F1-4C8F-A0A5-B09EF900BD79}" dt="2022-12-14T16:26:47.818" v="302" actId="20577"/>
          <ac:spMkLst>
            <pc:docMk/>
            <pc:sldMk cId="2673120099" sldId="1784"/>
            <ac:spMk id="3" creationId="{3BE02FE7-A6FA-4689-A30C-628FCBC12A88}"/>
          </ac:spMkLst>
        </pc:spChg>
        <pc:spChg chg="add mod">
          <ac:chgData name="Margaret Chiavetta" userId="cfebc34e-49d7-4567-85d3-618a44718f99" providerId="ADAL" clId="{031EB2E7-53F1-4C8F-A0A5-B09EF900BD79}" dt="2022-12-14T18:16:15.881" v="624" actId="164"/>
          <ac:spMkLst>
            <pc:docMk/>
            <pc:sldMk cId="2673120099" sldId="1784"/>
            <ac:spMk id="4" creationId="{3DA797D0-9C46-BE7B-F661-2167FBD7D9A0}"/>
          </ac:spMkLst>
        </pc:spChg>
        <pc:spChg chg="mod">
          <ac:chgData name="Margaret Chiavetta" userId="cfebc34e-49d7-4567-85d3-618a44718f99" providerId="ADAL" clId="{031EB2E7-53F1-4C8F-A0A5-B09EF900BD79}" dt="2022-12-14T16:27:34.459" v="306" actId="2711"/>
          <ac:spMkLst>
            <pc:docMk/>
            <pc:sldMk cId="2673120099" sldId="1784"/>
            <ac:spMk id="7" creationId="{25EA67CA-B9E8-96FB-9BB6-6EDF13B88019}"/>
          </ac:spMkLst>
        </pc:spChg>
        <pc:spChg chg="mod">
          <ac:chgData name="Margaret Chiavetta" userId="cfebc34e-49d7-4567-85d3-618a44718f99" providerId="ADAL" clId="{031EB2E7-53F1-4C8F-A0A5-B09EF900BD79}" dt="2022-12-14T16:27:30.193" v="305"/>
          <ac:spMkLst>
            <pc:docMk/>
            <pc:sldMk cId="2673120099" sldId="1784"/>
            <ac:spMk id="10" creationId="{5A5273B3-A498-B3C3-BC23-705E3D3F8D81}"/>
          </ac:spMkLst>
        </pc:spChg>
        <pc:spChg chg="add mod">
          <ac:chgData name="Margaret Chiavetta" userId="cfebc34e-49d7-4567-85d3-618a44718f99" providerId="ADAL" clId="{031EB2E7-53F1-4C8F-A0A5-B09EF900BD79}" dt="2022-12-14T18:16:15.881" v="624" actId="164"/>
          <ac:spMkLst>
            <pc:docMk/>
            <pc:sldMk cId="2673120099" sldId="1784"/>
            <ac:spMk id="11" creationId="{9C8EFF5E-C284-81F0-6D75-CB814B2E680C}"/>
          </ac:spMkLst>
        </pc:spChg>
        <pc:spChg chg="add mod">
          <ac:chgData name="Margaret Chiavetta" userId="cfebc34e-49d7-4567-85d3-618a44718f99" providerId="ADAL" clId="{031EB2E7-53F1-4C8F-A0A5-B09EF900BD79}" dt="2022-12-14T18:16:15.881" v="624" actId="164"/>
          <ac:spMkLst>
            <pc:docMk/>
            <pc:sldMk cId="2673120099" sldId="1784"/>
            <ac:spMk id="12" creationId="{23209634-6604-B59E-5B14-DA4EF40E05C4}"/>
          </ac:spMkLst>
        </pc:spChg>
        <pc:spChg chg="mod">
          <ac:chgData name="Margaret Chiavetta" userId="cfebc34e-49d7-4567-85d3-618a44718f99" providerId="ADAL" clId="{031EB2E7-53F1-4C8F-A0A5-B09EF900BD79}" dt="2022-12-14T16:27:30.193" v="305"/>
          <ac:spMkLst>
            <pc:docMk/>
            <pc:sldMk cId="2673120099" sldId="1784"/>
            <ac:spMk id="14" creationId="{7B360E52-AB9D-56C2-B5C8-20CF293AEB5E}"/>
          </ac:spMkLst>
        </pc:spChg>
        <pc:spChg chg="mod">
          <ac:chgData name="Margaret Chiavetta" userId="cfebc34e-49d7-4567-85d3-618a44718f99" providerId="ADAL" clId="{031EB2E7-53F1-4C8F-A0A5-B09EF900BD79}" dt="2022-12-14T16:27:30.193" v="305"/>
          <ac:spMkLst>
            <pc:docMk/>
            <pc:sldMk cId="2673120099" sldId="1784"/>
            <ac:spMk id="15" creationId="{0A0BDB9F-224E-80E4-8273-E1610CDF5B27}"/>
          </ac:spMkLst>
        </pc:spChg>
        <pc:spChg chg="add mod">
          <ac:chgData name="Margaret Chiavetta" userId="cfebc34e-49d7-4567-85d3-618a44718f99" providerId="ADAL" clId="{031EB2E7-53F1-4C8F-A0A5-B09EF900BD79}" dt="2022-12-14T18:16:15.881" v="624" actId="164"/>
          <ac:spMkLst>
            <pc:docMk/>
            <pc:sldMk cId="2673120099" sldId="1784"/>
            <ac:spMk id="16" creationId="{A909A58B-0800-F552-292F-159664CFC852}"/>
          </ac:spMkLst>
        </pc:spChg>
        <pc:spChg chg="add mod">
          <ac:chgData name="Margaret Chiavetta" userId="cfebc34e-49d7-4567-85d3-618a44718f99" providerId="ADAL" clId="{031EB2E7-53F1-4C8F-A0A5-B09EF900BD79}" dt="2022-12-14T18:16:15.881" v="624" actId="164"/>
          <ac:spMkLst>
            <pc:docMk/>
            <pc:sldMk cId="2673120099" sldId="1784"/>
            <ac:spMk id="17" creationId="{A669497B-B7E7-85E9-452F-0915170936E2}"/>
          </ac:spMkLst>
        </pc:spChg>
        <pc:spChg chg="add mod">
          <ac:chgData name="Margaret Chiavetta" userId="cfebc34e-49d7-4567-85d3-618a44718f99" providerId="ADAL" clId="{031EB2E7-53F1-4C8F-A0A5-B09EF900BD79}" dt="2022-12-14T18:16:15.881" v="624" actId="164"/>
          <ac:spMkLst>
            <pc:docMk/>
            <pc:sldMk cId="2673120099" sldId="1784"/>
            <ac:spMk id="18" creationId="{4D4BC24F-1396-9AFF-520E-DBA8E4E91A4E}"/>
          </ac:spMkLst>
        </pc:spChg>
        <pc:spChg chg="add mod">
          <ac:chgData name="Margaret Chiavetta" userId="cfebc34e-49d7-4567-85d3-618a44718f99" providerId="ADAL" clId="{031EB2E7-53F1-4C8F-A0A5-B09EF900BD79}" dt="2022-12-14T18:16:15.881" v="624" actId="164"/>
          <ac:spMkLst>
            <pc:docMk/>
            <pc:sldMk cId="2673120099" sldId="1784"/>
            <ac:spMk id="19" creationId="{7FE9428C-7DBD-B541-ACE6-B18C477BB584}"/>
          </ac:spMkLst>
        </pc:spChg>
        <pc:spChg chg="add mod">
          <ac:chgData name="Margaret Chiavetta" userId="cfebc34e-49d7-4567-85d3-618a44718f99" providerId="ADAL" clId="{031EB2E7-53F1-4C8F-A0A5-B09EF900BD79}" dt="2022-12-14T18:16:15.881" v="624" actId="164"/>
          <ac:spMkLst>
            <pc:docMk/>
            <pc:sldMk cId="2673120099" sldId="1784"/>
            <ac:spMk id="24" creationId="{D83FF3D0-E4D8-40C0-AB68-CF27D43953A9}"/>
          </ac:spMkLst>
        </pc:spChg>
        <pc:spChg chg="add mod">
          <ac:chgData name="Margaret Chiavetta" userId="cfebc34e-49d7-4567-85d3-618a44718f99" providerId="ADAL" clId="{031EB2E7-53F1-4C8F-A0A5-B09EF900BD79}" dt="2022-12-14T18:16:15.881" v="624" actId="164"/>
          <ac:spMkLst>
            <pc:docMk/>
            <pc:sldMk cId="2673120099" sldId="1784"/>
            <ac:spMk id="26" creationId="{9DF50E59-A27F-C273-F9BD-A36D7408CD05}"/>
          </ac:spMkLst>
        </pc:spChg>
        <pc:spChg chg="mod">
          <ac:chgData name="Margaret Chiavetta" userId="cfebc34e-49d7-4567-85d3-618a44718f99" providerId="ADAL" clId="{031EB2E7-53F1-4C8F-A0A5-B09EF900BD79}" dt="2022-12-14T16:27:30.193" v="305"/>
          <ac:spMkLst>
            <pc:docMk/>
            <pc:sldMk cId="2673120099" sldId="1784"/>
            <ac:spMk id="28" creationId="{9EF6F512-A49E-412B-6F38-A5C02B97F58A}"/>
          </ac:spMkLst>
        </pc:spChg>
        <pc:grpChg chg="add mod">
          <ac:chgData name="Margaret Chiavetta" userId="cfebc34e-49d7-4567-85d3-618a44718f99" providerId="ADAL" clId="{031EB2E7-53F1-4C8F-A0A5-B09EF900BD79}" dt="2022-12-14T18:16:15.881" v="624" actId="164"/>
          <ac:grpSpMkLst>
            <pc:docMk/>
            <pc:sldMk cId="2673120099" sldId="1784"/>
            <ac:grpSpMk id="5" creationId="{868EB17E-762D-AAF3-D2AB-5ECDEAF0405A}"/>
          </ac:grpSpMkLst>
        </pc:grpChg>
        <pc:grpChg chg="add mod">
          <ac:chgData name="Margaret Chiavetta" userId="cfebc34e-49d7-4567-85d3-618a44718f99" providerId="ADAL" clId="{031EB2E7-53F1-4C8F-A0A5-B09EF900BD79}" dt="2022-12-14T18:16:15.881" v="624" actId="164"/>
          <ac:grpSpMkLst>
            <pc:docMk/>
            <pc:sldMk cId="2673120099" sldId="1784"/>
            <ac:grpSpMk id="8" creationId="{3CB664E0-E592-C956-5A3A-21B4F1ABFBB5}"/>
          </ac:grpSpMkLst>
        </pc:grpChg>
        <pc:grpChg chg="add mod">
          <ac:chgData name="Margaret Chiavetta" userId="cfebc34e-49d7-4567-85d3-618a44718f99" providerId="ADAL" clId="{031EB2E7-53F1-4C8F-A0A5-B09EF900BD79}" dt="2022-12-14T18:16:15.881" v="624" actId="164"/>
          <ac:grpSpMkLst>
            <pc:docMk/>
            <pc:sldMk cId="2673120099" sldId="1784"/>
            <ac:grpSpMk id="13" creationId="{D376F891-1262-9E92-5A1D-C08D9440C769}"/>
          </ac:grpSpMkLst>
        </pc:grpChg>
        <pc:grpChg chg="add mod">
          <ac:chgData name="Margaret Chiavetta" userId="cfebc34e-49d7-4567-85d3-618a44718f99" providerId="ADAL" clId="{031EB2E7-53F1-4C8F-A0A5-B09EF900BD79}" dt="2022-12-14T18:16:15.881" v="624" actId="164"/>
          <ac:grpSpMkLst>
            <pc:docMk/>
            <pc:sldMk cId="2673120099" sldId="1784"/>
            <ac:grpSpMk id="27" creationId="{DDF7ED2E-16C2-8504-63A6-CEEC6CD9483E}"/>
          </ac:grpSpMkLst>
        </pc:grpChg>
        <pc:grpChg chg="mod">
          <ac:chgData name="Margaret Chiavetta" userId="cfebc34e-49d7-4567-85d3-618a44718f99" providerId="ADAL" clId="{031EB2E7-53F1-4C8F-A0A5-B09EF900BD79}" dt="2022-12-14T16:27:30.193" v="305"/>
          <ac:grpSpMkLst>
            <pc:docMk/>
            <pc:sldMk cId="2673120099" sldId="1784"/>
            <ac:grpSpMk id="29" creationId="{9863C5EE-BF15-AAF9-F713-EC1DFBC234F4}"/>
          </ac:grpSpMkLst>
        </pc:grpChg>
        <pc:grpChg chg="add mod">
          <ac:chgData name="Margaret Chiavetta" userId="cfebc34e-49d7-4567-85d3-618a44718f99" providerId="ADAL" clId="{031EB2E7-53F1-4C8F-A0A5-B09EF900BD79}" dt="2022-12-14T18:52:08.115" v="1424" actId="962"/>
          <ac:grpSpMkLst>
            <pc:docMk/>
            <pc:sldMk cId="2673120099" sldId="1784"/>
            <ac:grpSpMk id="35" creationId="{C30C62AC-49F1-856C-34D4-00798E4C7C64}"/>
          </ac:grpSpMkLst>
        </pc:grpChg>
        <pc:picChg chg="mod">
          <ac:chgData name="Margaret Chiavetta" userId="cfebc34e-49d7-4567-85d3-618a44718f99" providerId="ADAL" clId="{031EB2E7-53F1-4C8F-A0A5-B09EF900BD79}" dt="2022-12-14T16:27:34.459" v="306" actId="2711"/>
          <ac:picMkLst>
            <pc:docMk/>
            <pc:sldMk cId="2673120099" sldId="1784"/>
            <ac:picMk id="6" creationId="{7EAC8D74-A825-908D-927C-3FFA3F00BF79}"/>
          </ac:picMkLst>
        </pc:picChg>
        <pc:picChg chg="mod">
          <ac:chgData name="Margaret Chiavetta" userId="cfebc34e-49d7-4567-85d3-618a44718f99" providerId="ADAL" clId="{031EB2E7-53F1-4C8F-A0A5-B09EF900BD79}" dt="2022-12-14T16:27:30.193" v="305"/>
          <ac:picMkLst>
            <pc:docMk/>
            <pc:sldMk cId="2673120099" sldId="1784"/>
            <ac:picMk id="9" creationId="{3F6B715F-985C-3EE3-5527-490FD90D4E4C}"/>
          </ac:picMkLst>
        </pc:picChg>
        <pc:picChg chg="mod">
          <ac:chgData name="Margaret Chiavetta" userId="cfebc34e-49d7-4567-85d3-618a44718f99" providerId="ADAL" clId="{031EB2E7-53F1-4C8F-A0A5-B09EF900BD79}" dt="2022-12-14T16:27:30.193" v="305"/>
          <ac:picMkLst>
            <pc:docMk/>
            <pc:sldMk cId="2673120099" sldId="1784"/>
            <ac:picMk id="30" creationId="{808D8484-6D29-8E0D-2B27-F99D42232476}"/>
          </ac:picMkLst>
        </pc:picChg>
        <pc:picChg chg="mod">
          <ac:chgData name="Margaret Chiavetta" userId="cfebc34e-49d7-4567-85d3-618a44718f99" providerId="ADAL" clId="{031EB2E7-53F1-4C8F-A0A5-B09EF900BD79}" dt="2022-12-14T16:27:30.193" v="305"/>
          <ac:picMkLst>
            <pc:docMk/>
            <pc:sldMk cId="2673120099" sldId="1784"/>
            <ac:picMk id="31" creationId="{A07C6330-2F49-98EB-1BF8-B8B97B20E396}"/>
          </ac:picMkLst>
        </pc:picChg>
        <pc:picChg chg="add mod">
          <ac:chgData name="Margaret Chiavetta" userId="cfebc34e-49d7-4567-85d3-618a44718f99" providerId="ADAL" clId="{031EB2E7-53F1-4C8F-A0A5-B09EF900BD79}" dt="2022-12-14T18:16:15.881" v="624" actId="164"/>
          <ac:picMkLst>
            <pc:docMk/>
            <pc:sldMk cId="2673120099" sldId="1784"/>
            <ac:picMk id="32" creationId="{01248F23-8F0E-E1C7-18A5-FFD1144C1F08}"/>
          </ac:picMkLst>
        </pc:picChg>
        <pc:picChg chg="add mod">
          <ac:chgData name="Margaret Chiavetta" userId="cfebc34e-49d7-4567-85d3-618a44718f99" providerId="ADAL" clId="{031EB2E7-53F1-4C8F-A0A5-B09EF900BD79}" dt="2022-12-14T18:16:15.881" v="624" actId="164"/>
          <ac:picMkLst>
            <pc:docMk/>
            <pc:sldMk cId="2673120099" sldId="1784"/>
            <ac:picMk id="33" creationId="{CF6AC7EA-6CE6-497A-412B-F8E723EFAF6B}"/>
          </ac:picMkLst>
        </pc:picChg>
        <pc:picChg chg="add mod">
          <ac:chgData name="Margaret Chiavetta" userId="cfebc34e-49d7-4567-85d3-618a44718f99" providerId="ADAL" clId="{031EB2E7-53F1-4C8F-A0A5-B09EF900BD79}" dt="2022-12-14T18:16:15.881" v="624" actId="164"/>
          <ac:picMkLst>
            <pc:docMk/>
            <pc:sldMk cId="2673120099" sldId="1784"/>
            <ac:picMk id="34" creationId="{31C04625-4F33-924B-3557-5DB58B00FCA6}"/>
          </ac:picMkLst>
        </pc:picChg>
        <pc:cxnChg chg="add mod">
          <ac:chgData name="Margaret Chiavetta" userId="cfebc34e-49d7-4567-85d3-618a44718f99" providerId="ADAL" clId="{031EB2E7-53F1-4C8F-A0A5-B09EF900BD79}" dt="2022-12-14T18:16:15.881" v="624" actId="164"/>
          <ac:cxnSpMkLst>
            <pc:docMk/>
            <pc:sldMk cId="2673120099" sldId="1784"/>
            <ac:cxnSpMk id="20" creationId="{5FF9AF1F-EDCC-DBD0-09C5-C7D7166B6D28}"/>
          </ac:cxnSpMkLst>
        </pc:cxnChg>
        <pc:cxnChg chg="add mod">
          <ac:chgData name="Margaret Chiavetta" userId="cfebc34e-49d7-4567-85d3-618a44718f99" providerId="ADAL" clId="{031EB2E7-53F1-4C8F-A0A5-B09EF900BD79}" dt="2022-12-14T18:16:15.881" v="624" actId="164"/>
          <ac:cxnSpMkLst>
            <pc:docMk/>
            <pc:sldMk cId="2673120099" sldId="1784"/>
            <ac:cxnSpMk id="21" creationId="{46CCB5BE-31C0-F737-FBE7-21F345486F82}"/>
          </ac:cxnSpMkLst>
        </pc:cxnChg>
        <pc:cxnChg chg="add mod">
          <ac:chgData name="Margaret Chiavetta" userId="cfebc34e-49d7-4567-85d3-618a44718f99" providerId="ADAL" clId="{031EB2E7-53F1-4C8F-A0A5-B09EF900BD79}" dt="2022-12-14T18:16:15.881" v="624" actId="164"/>
          <ac:cxnSpMkLst>
            <pc:docMk/>
            <pc:sldMk cId="2673120099" sldId="1784"/>
            <ac:cxnSpMk id="22" creationId="{28778A34-611F-9365-82F1-52E589BF11B2}"/>
          </ac:cxnSpMkLst>
        </pc:cxnChg>
        <pc:cxnChg chg="add mod">
          <ac:chgData name="Margaret Chiavetta" userId="cfebc34e-49d7-4567-85d3-618a44718f99" providerId="ADAL" clId="{031EB2E7-53F1-4C8F-A0A5-B09EF900BD79}" dt="2022-12-14T18:16:15.881" v="624" actId="164"/>
          <ac:cxnSpMkLst>
            <pc:docMk/>
            <pc:sldMk cId="2673120099" sldId="1784"/>
            <ac:cxnSpMk id="23" creationId="{394DA517-E76E-C9AA-16AC-8254AFC78491}"/>
          </ac:cxnSpMkLst>
        </pc:cxnChg>
        <pc:cxnChg chg="add mod">
          <ac:chgData name="Margaret Chiavetta" userId="cfebc34e-49d7-4567-85d3-618a44718f99" providerId="ADAL" clId="{031EB2E7-53F1-4C8F-A0A5-B09EF900BD79}" dt="2022-12-14T18:16:15.881" v="624" actId="164"/>
          <ac:cxnSpMkLst>
            <pc:docMk/>
            <pc:sldMk cId="2673120099" sldId="1784"/>
            <ac:cxnSpMk id="25" creationId="{DF375652-B184-92EF-0B5B-8CAFB65D9872}"/>
          </ac:cxnSpMkLst>
        </pc:cxnChg>
      </pc:sldChg>
      <pc:sldChg chg="addSp modSp add mod modNotesTx">
        <pc:chgData name="Margaret Chiavetta" userId="cfebc34e-49d7-4567-85d3-618a44718f99" providerId="ADAL" clId="{031EB2E7-53F1-4C8F-A0A5-B09EF900BD79}" dt="2022-12-14T18:16:01.146" v="623" actId="962"/>
        <pc:sldMkLst>
          <pc:docMk/>
          <pc:sldMk cId="3634220571" sldId="1785"/>
        </pc:sldMkLst>
        <pc:spChg chg="mod">
          <ac:chgData name="Margaret Chiavetta" userId="cfebc34e-49d7-4567-85d3-618a44718f99" providerId="ADAL" clId="{031EB2E7-53F1-4C8F-A0A5-B09EF900BD79}" dt="2022-12-14T16:25:08.318" v="280"/>
          <ac:spMkLst>
            <pc:docMk/>
            <pc:sldMk cId="3634220571" sldId="1785"/>
            <ac:spMk id="3" creationId="{3BE02FE7-A6FA-4689-A30C-628FCBC12A88}"/>
          </ac:spMkLst>
        </pc:spChg>
        <pc:spChg chg="add mod">
          <ac:chgData name="Margaret Chiavetta" userId="cfebc34e-49d7-4567-85d3-618a44718f99" providerId="ADAL" clId="{031EB2E7-53F1-4C8F-A0A5-B09EF900BD79}" dt="2022-12-14T16:26:17.865" v="297" actId="1035"/>
          <ac:spMkLst>
            <pc:docMk/>
            <pc:sldMk cId="3634220571" sldId="1785"/>
            <ac:spMk id="4" creationId="{E34C67DD-1CB5-900A-6348-B0732AA47DC2}"/>
          </ac:spMkLst>
        </pc:spChg>
        <pc:spChg chg="add mod">
          <ac:chgData name="Margaret Chiavetta" userId="cfebc34e-49d7-4567-85d3-618a44718f99" providerId="ADAL" clId="{031EB2E7-53F1-4C8F-A0A5-B09EF900BD79}" dt="2022-12-14T16:26:08.693" v="294" actId="1035"/>
          <ac:spMkLst>
            <pc:docMk/>
            <pc:sldMk cId="3634220571" sldId="1785"/>
            <ac:spMk id="6" creationId="{F4DDC017-110E-20B1-A082-FD0BD40D2E2E}"/>
          </ac:spMkLst>
        </pc:spChg>
        <pc:picChg chg="add mod">
          <ac:chgData name="Margaret Chiavetta" userId="cfebc34e-49d7-4567-85d3-618a44718f99" providerId="ADAL" clId="{031EB2E7-53F1-4C8F-A0A5-B09EF900BD79}" dt="2022-12-14T18:16:01.146" v="623" actId="962"/>
          <ac:picMkLst>
            <pc:docMk/>
            <pc:sldMk cId="3634220571" sldId="1785"/>
            <ac:picMk id="5" creationId="{D9EC23F0-8364-DAE5-C9CF-2B4FBF1423E0}"/>
          </ac:picMkLst>
        </pc:picChg>
      </pc:sldChg>
      <pc:sldChg chg="addSp modSp add mod modNotesTx">
        <pc:chgData name="Margaret Chiavetta" userId="cfebc34e-49d7-4567-85d3-618a44718f99" providerId="ADAL" clId="{031EB2E7-53F1-4C8F-A0A5-B09EF900BD79}" dt="2022-12-14T18:15:49.021" v="622" actId="962"/>
        <pc:sldMkLst>
          <pc:docMk/>
          <pc:sldMk cId="410749662" sldId="1786"/>
        </pc:sldMkLst>
        <pc:spChg chg="mod">
          <ac:chgData name="Margaret Chiavetta" userId="cfebc34e-49d7-4567-85d3-618a44718f99" providerId="ADAL" clId="{031EB2E7-53F1-4C8F-A0A5-B09EF900BD79}" dt="2022-12-14T16:23:31.193" v="270"/>
          <ac:spMkLst>
            <pc:docMk/>
            <pc:sldMk cId="410749662" sldId="1786"/>
            <ac:spMk id="3" creationId="{3BE02FE7-A6FA-4689-A30C-628FCBC12A88}"/>
          </ac:spMkLst>
        </pc:spChg>
        <pc:spChg chg="add mod">
          <ac:chgData name="Margaret Chiavetta" userId="cfebc34e-49d7-4567-85d3-618a44718f99" providerId="ADAL" clId="{031EB2E7-53F1-4C8F-A0A5-B09EF900BD79}" dt="2022-12-14T16:24:36.990" v="279" actId="12"/>
          <ac:spMkLst>
            <pc:docMk/>
            <pc:sldMk cId="410749662" sldId="1786"/>
            <ac:spMk id="4" creationId="{5F1171FF-46E3-B155-A400-5EB0335F666A}"/>
          </ac:spMkLst>
        </pc:spChg>
        <pc:spChg chg="add mod">
          <ac:chgData name="Margaret Chiavetta" userId="cfebc34e-49d7-4567-85d3-618a44718f99" providerId="ADAL" clId="{031EB2E7-53F1-4C8F-A0A5-B09EF900BD79}" dt="2022-12-14T16:24:21.162" v="278" actId="207"/>
          <ac:spMkLst>
            <pc:docMk/>
            <pc:sldMk cId="410749662" sldId="1786"/>
            <ac:spMk id="5" creationId="{27AC0114-DD03-1BB3-14B4-70BA1EAD60E0}"/>
          </ac:spMkLst>
        </pc:spChg>
        <pc:picChg chg="add mod">
          <ac:chgData name="Margaret Chiavetta" userId="cfebc34e-49d7-4567-85d3-618a44718f99" providerId="ADAL" clId="{031EB2E7-53F1-4C8F-A0A5-B09EF900BD79}" dt="2022-12-14T18:15:49.021" v="622" actId="962"/>
          <ac:picMkLst>
            <pc:docMk/>
            <pc:sldMk cId="410749662" sldId="1786"/>
            <ac:picMk id="6" creationId="{6244DDB3-F917-CCAA-C670-ADBE1CD2DF3D}"/>
          </ac:picMkLst>
        </pc:picChg>
      </pc:sldChg>
      <pc:sldChg chg="addSp modSp add mod modNotesTx">
        <pc:chgData name="Margaret Chiavetta" userId="cfebc34e-49d7-4567-85d3-618a44718f99" providerId="ADAL" clId="{031EB2E7-53F1-4C8F-A0A5-B09EF900BD79}" dt="2022-12-14T18:15:37.833" v="621" actId="13244"/>
        <pc:sldMkLst>
          <pc:docMk/>
          <pc:sldMk cId="3326647317" sldId="1787"/>
        </pc:sldMkLst>
        <pc:spChg chg="mod">
          <ac:chgData name="Margaret Chiavetta" userId="cfebc34e-49d7-4567-85d3-618a44718f99" providerId="ADAL" clId="{031EB2E7-53F1-4C8F-A0A5-B09EF900BD79}" dt="2022-12-14T16:22:22.615" v="264"/>
          <ac:spMkLst>
            <pc:docMk/>
            <pc:sldMk cId="3326647317" sldId="1787"/>
            <ac:spMk id="3" creationId="{3BE02FE7-A6FA-4689-A30C-628FCBC12A88}"/>
          </ac:spMkLst>
        </pc:spChg>
        <pc:spChg chg="add mod">
          <ac:chgData name="Margaret Chiavetta" userId="cfebc34e-49d7-4567-85d3-618a44718f99" providerId="ADAL" clId="{031EB2E7-53F1-4C8F-A0A5-B09EF900BD79}" dt="2022-12-14T16:23:12.021" v="269" actId="207"/>
          <ac:spMkLst>
            <pc:docMk/>
            <pc:sldMk cId="3326647317" sldId="1787"/>
            <ac:spMk id="5" creationId="{5658E182-EDE8-28A9-5FA9-737CC0096093}"/>
          </ac:spMkLst>
        </pc:spChg>
        <pc:spChg chg="add mod ord">
          <ac:chgData name="Margaret Chiavetta" userId="cfebc34e-49d7-4567-85d3-618a44718f99" providerId="ADAL" clId="{031EB2E7-53F1-4C8F-A0A5-B09EF900BD79}" dt="2022-12-14T18:15:37.833" v="621" actId="13244"/>
          <ac:spMkLst>
            <pc:docMk/>
            <pc:sldMk cId="3326647317" sldId="1787"/>
            <ac:spMk id="6" creationId="{9C44934D-72C0-EAC4-4C36-EC84CE42F9E1}"/>
          </ac:spMkLst>
        </pc:spChg>
        <pc:picChg chg="add mod">
          <ac:chgData name="Margaret Chiavetta" userId="cfebc34e-49d7-4567-85d3-618a44718f99" providerId="ADAL" clId="{031EB2E7-53F1-4C8F-A0A5-B09EF900BD79}" dt="2022-12-14T18:15:33.115" v="620" actId="962"/>
          <ac:picMkLst>
            <pc:docMk/>
            <pc:sldMk cId="3326647317" sldId="1787"/>
            <ac:picMk id="4" creationId="{790B9EA5-3D04-ECB9-733B-46E82862D128}"/>
          </ac:picMkLst>
        </pc:picChg>
      </pc:sldChg>
      <pc:sldChg chg="addSp modSp add mod modNotesTx">
        <pc:chgData name="Margaret Chiavetta" userId="cfebc34e-49d7-4567-85d3-618a44718f99" providerId="ADAL" clId="{031EB2E7-53F1-4C8F-A0A5-B09EF900BD79}" dt="2022-12-14T16:22:00.959" v="263" actId="207"/>
        <pc:sldMkLst>
          <pc:docMk/>
          <pc:sldMk cId="1830294684" sldId="1788"/>
        </pc:sldMkLst>
        <pc:spChg chg="mod">
          <ac:chgData name="Margaret Chiavetta" userId="cfebc34e-49d7-4567-85d3-618a44718f99" providerId="ADAL" clId="{031EB2E7-53F1-4C8F-A0A5-B09EF900BD79}" dt="2022-12-14T16:20:34.740" v="254"/>
          <ac:spMkLst>
            <pc:docMk/>
            <pc:sldMk cId="1830294684" sldId="1788"/>
            <ac:spMk id="3" creationId="{3BE02FE7-A6FA-4689-A30C-628FCBC12A88}"/>
          </ac:spMkLst>
        </pc:spChg>
        <pc:graphicFrameChg chg="add mod modGraphic">
          <ac:chgData name="Margaret Chiavetta" userId="cfebc34e-49d7-4567-85d3-618a44718f99" providerId="ADAL" clId="{031EB2E7-53F1-4C8F-A0A5-B09EF900BD79}" dt="2022-12-14T16:22:00.959" v="263" actId="207"/>
          <ac:graphicFrameMkLst>
            <pc:docMk/>
            <pc:sldMk cId="1830294684" sldId="1788"/>
            <ac:graphicFrameMk id="4" creationId="{738DF521-598D-8537-6269-0CD43C17AC50}"/>
          </ac:graphicFrameMkLst>
        </pc:graphicFrameChg>
      </pc:sldChg>
      <pc:sldChg chg="modSp add mod modNotesTx">
        <pc:chgData name="Margaret Chiavetta" userId="cfebc34e-49d7-4567-85d3-618a44718f99" providerId="ADAL" clId="{031EB2E7-53F1-4C8F-A0A5-B09EF900BD79}" dt="2022-12-14T16:31:15.693" v="328" actId="20577"/>
        <pc:sldMkLst>
          <pc:docMk/>
          <pc:sldMk cId="2861363782" sldId="1789"/>
        </pc:sldMkLst>
        <pc:spChg chg="mod">
          <ac:chgData name="Margaret Chiavetta" userId="cfebc34e-49d7-4567-85d3-618a44718f99" providerId="ADAL" clId="{031EB2E7-53F1-4C8F-A0A5-B09EF900BD79}" dt="2022-12-14T16:30:45.833" v="322" actId="20577"/>
          <ac:spMkLst>
            <pc:docMk/>
            <pc:sldMk cId="2861363782" sldId="1789"/>
            <ac:spMk id="8" creationId="{BE2D4BEE-08C6-F707-7C1A-DFD4D18910E1}"/>
          </ac:spMkLst>
        </pc:spChg>
        <pc:spChg chg="mod">
          <ac:chgData name="Margaret Chiavetta" userId="cfebc34e-49d7-4567-85d3-618a44718f99" providerId="ADAL" clId="{031EB2E7-53F1-4C8F-A0A5-B09EF900BD79}" dt="2022-12-14T16:30:54.115" v="325" actId="20577"/>
          <ac:spMkLst>
            <pc:docMk/>
            <pc:sldMk cId="2861363782" sldId="1789"/>
            <ac:spMk id="11" creationId="{3B04759C-2E6A-8CC1-8F02-0784D3DA2A1E}"/>
          </ac:spMkLst>
        </pc:spChg>
      </pc:sldChg>
      <pc:sldChg chg="modSp add mod modNotesTx">
        <pc:chgData name="Margaret Chiavetta" userId="cfebc34e-49d7-4567-85d3-618a44718f99" providerId="ADAL" clId="{031EB2E7-53F1-4C8F-A0A5-B09EF900BD79}" dt="2022-12-14T16:38:36.958" v="338" actId="20577"/>
        <pc:sldMkLst>
          <pc:docMk/>
          <pc:sldMk cId="2888700343" sldId="1790"/>
        </pc:sldMkLst>
        <pc:spChg chg="mod">
          <ac:chgData name="Margaret Chiavetta" userId="cfebc34e-49d7-4567-85d3-618a44718f99" providerId="ADAL" clId="{031EB2E7-53F1-4C8F-A0A5-B09EF900BD79}" dt="2022-12-14T16:37:51.224" v="333"/>
          <ac:spMkLst>
            <pc:docMk/>
            <pc:sldMk cId="2888700343" sldId="1790"/>
            <ac:spMk id="3" creationId="{C2DC5273-D793-4FB4-A615-4B5FAC4B1E10}"/>
          </ac:spMkLst>
        </pc:spChg>
        <pc:spChg chg="mod">
          <ac:chgData name="Margaret Chiavetta" userId="cfebc34e-49d7-4567-85d3-618a44718f99" providerId="ADAL" clId="{031EB2E7-53F1-4C8F-A0A5-B09EF900BD79}" dt="2022-12-14T16:38:09.459" v="334"/>
          <ac:spMkLst>
            <pc:docMk/>
            <pc:sldMk cId="2888700343" sldId="1790"/>
            <ac:spMk id="4" creationId="{65767C99-227C-4E8C-BB69-74D74AE9A794}"/>
          </ac:spMkLst>
        </pc:spChg>
      </pc:sldChg>
      <pc:sldChg chg="addSp modSp add mod modNotesTx">
        <pc:chgData name="Margaret Chiavetta" userId="cfebc34e-49d7-4567-85d3-618a44718f99" providerId="ADAL" clId="{031EB2E7-53F1-4C8F-A0A5-B09EF900BD79}" dt="2022-12-14T16:42:18.786" v="372" actId="207"/>
        <pc:sldMkLst>
          <pc:docMk/>
          <pc:sldMk cId="149590702" sldId="1791"/>
        </pc:sldMkLst>
        <pc:spChg chg="mod">
          <ac:chgData name="Margaret Chiavetta" userId="cfebc34e-49d7-4567-85d3-618a44718f99" providerId="ADAL" clId="{031EB2E7-53F1-4C8F-A0A5-B09EF900BD79}" dt="2022-12-14T16:41:28.052" v="367"/>
          <ac:spMkLst>
            <pc:docMk/>
            <pc:sldMk cId="149590702" sldId="1791"/>
            <ac:spMk id="3" creationId="{3BE02FE7-A6FA-4689-A30C-628FCBC12A88}"/>
          </ac:spMkLst>
        </pc:spChg>
        <pc:spChg chg="add mod">
          <ac:chgData name="Margaret Chiavetta" userId="cfebc34e-49d7-4567-85d3-618a44718f99" providerId="ADAL" clId="{031EB2E7-53F1-4C8F-A0A5-B09EF900BD79}" dt="2022-12-14T16:42:18.786" v="372" actId="207"/>
          <ac:spMkLst>
            <pc:docMk/>
            <pc:sldMk cId="149590702" sldId="1791"/>
            <ac:spMk id="4" creationId="{14F7CCAF-288F-2576-0C62-CA13894FFAFC}"/>
          </ac:spMkLst>
        </pc:spChg>
      </pc:sldChg>
      <pc:sldChg chg="addSp modSp add mod modNotesTx">
        <pc:chgData name="Margaret Chiavetta" userId="cfebc34e-49d7-4567-85d3-618a44718f99" providerId="ADAL" clId="{031EB2E7-53F1-4C8F-A0A5-B09EF900BD79}" dt="2022-12-14T16:41:06.302" v="366"/>
        <pc:sldMkLst>
          <pc:docMk/>
          <pc:sldMk cId="3626623188" sldId="1792"/>
        </pc:sldMkLst>
        <pc:spChg chg="mod">
          <ac:chgData name="Margaret Chiavetta" userId="cfebc34e-49d7-4567-85d3-618a44718f99" providerId="ADAL" clId="{031EB2E7-53F1-4C8F-A0A5-B09EF900BD79}" dt="2022-12-14T16:39:43.849" v="339"/>
          <ac:spMkLst>
            <pc:docMk/>
            <pc:sldMk cId="3626623188" sldId="1792"/>
            <ac:spMk id="3" creationId="{3BE02FE7-A6FA-4689-A30C-628FCBC12A88}"/>
          </ac:spMkLst>
        </pc:spChg>
        <pc:graphicFrameChg chg="add mod modGraphic">
          <ac:chgData name="Margaret Chiavetta" userId="cfebc34e-49d7-4567-85d3-618a44718f99" providerId="ADAL" clId="{031EB2E7-53F1-4C8F-A0A5-B09EF900BD79}" dt="2022-12-14T16:41:06.302" v="366"/>
          <ac:graphicFrameMkLst>
            <pc:docMk/>
            <pc:sldMk cId="3626623188" sldId="1792"/>
            <ac:graphicFrameMk id="4" creationId="{BDB667FF-2E09-9FD4-514A-6A14F50A654D}"/>
          </ac:graphicFrameMkLst>
        </pc:graphicFrameChg>
      </pc:sldChg>
      <pc:sldChg chg="modSp add mod modNotesTx">
        <pc:chgData name="Margaret Chiavetta" userId="cfebc34e-49d7-4567-85d3-618a44718f99" providerId="ADAL" clId="{031EB2E7-53F1-4C8F-A0A5-B09EF900BD79}" dt="2022-12-14T16:44:11.802" v="380" actId="20577"/>
        <pc:sldMkLst>
          <pc:docMk/>
          <pc:sldMk cId="297957904" sldId="1793"/>
        </pc:sldMkLst>
        <pc:spChg chg="mod">
          <ac:chgData name="Margaret Chiavetta" userId="cfebc34e-49d7-4567-85d3-618a44718f99" providerId="ADAL" clId="{031EB2E7-53F1-4C8F-A0A5-B09EF900BD79}" dt="2022-12-14T16:42:42.177" v="374" actId="20577"/>
          <ac:spMkLst>
            <pc:docMk/>
            <pc:sldMk cId="297957904" sldId="1793"/>
            <ac:spMk id="8" creationId="{BE2D4BEE-08C6-F707-7C1A-DFD4D18910E1}"/>
          </ac:spMkLst>
        </pc:spChg>
        <pc:spChg chg="mod">
          <ac:chgData name="Margaret Chiavetta" userId="cfebc34e-49d7-4567-85d3-618a44718f99" providerId="ADAL" clId="{031EB2E7-53F1-4C8F-A0A5-B09EF900BD79}" dt="2022-12-14T16:43:24.583" v="377" actId="20577"/>
          <ac:spMkLst>
            <pc:docMk/>
            <pc:sldMk cId="297957904" sldId="1793"/>
            <ac:spMk id="11" creationId="{3B04759C-2E6A-8CC1-8F02-0784D3DA2A1E}"/>
          </ac:spMkLst>
        </pc:spChg>
      </pc:sldChg>
      <pc:sldChg chg="modSp add mod modNotesTx">
        <pc:chgData name="Margaret Chiavetta" userId="cfebc34e-49d7-4567-85d3-618a44718f99" providerId="ADAL" clId="{031EB2E7-53F1-4C8F-A0A5-B09EF900BD79}" dt="2022-12-14T16:48:44.021" v="398"/>
        <pc:sldMkLst>
          <pc:docMk/>
          <pc:sldMk cId="1886190989" sldId="1841"/>
        </pc:sldMkLst>
        <pc:spChg chg="mod">
          <ac:chgData name="Margaret Chiavetta" userId="cfebc34e-49d7-4567-85d3-618a44718f99" providerId="ADAL" clId="{031EB2E7-53F1-4C8F-A0A5-B09EF900BD79}" dt="2022-12-14T16:47:42.927" v="393" actId="20577"/>
          <ac:spMkLst>
            <pc:docMk/>
            <pc:sldMk cId="1886190989" sldId="1841"/>
            <ac:spMk id="3" creationId="{00000000-0000-0000-0000-000000000000}"/>
          </ac:spMkLst>
        </pc:spChg>
      </pc:sldChg>
      <pc:sldChg chg="addSp delSp modSp add mod modNotesTx">
        <pc:chgData name="Margaret Chiavetta" userId="cfebc34e-49d7-4567-85d3-618a44718f99" providerId="ADAL" clId="{031EB2E7-53F1-4C8F-A0A5-B09EF900BD79}" dt="2022-12-14T16:47:03.505" v="389" actId="20577"/>
        <pc:sldMkLst>
          <pc:docMk/>
          <pc:sldMk cId="3411898254" sldId="1842"/>
        </pc:sldMkLst>
        <pc:spChg chg="mod">
          <ac:chgData name="Margaret Chiavetta" userId="cfebc34e-49d7-4567-85d3-618a44718f99" providerId="ADAL" clId="{031EB2E7-53F1-4C8F-A0A5-B09EF900BD79}" dt="2022-12-14T16:46:10.334" v="383"/>
          <ac:spMkLst>
            <pc:docMk/>
            <pc:sldMk cId="3411898254" sldId="1842"/>
            <ac:spMk id="3" creationId="{00000000-0000-0000-0000-000000000000}"/>
          </ac:spMkLst>
        </pc:spChg>
        <pc:picChg chg="del">
          <ac:chgData name="Margaret Chiavetta" userId="cfebc34e-49d7-4567-85d3-618a44718f99" providerId="ADAL" clId="{031EB2E7-53F1-4C8F-A0A5-B09EF900BD79}" dt="2022-12-14T16:46:21.615" v="384" actId="478"/>
          <ac:picMkLst>
            <pc:docMk/>
            <pc:sldMk cId="3411898254" sldId="1842"/>
            <ac:picMk id="2" creationId="{D95EC2F4-EB5A-A0DD-AAF8-F49C4BC35E1A}"/>
          </ac:picMkLst>
        </pc:picChg>
        <pc:picChg chg="add mod">
          <ac:chgData name="Margaret Chiavetta" userId="cfebc34e-49d7-4567-85d3-618a44718f99" providerId="ADAL" clId="{031EB2E7-53F1-4C8F-A0A5-B09EF900BD79}" dt="2022-12-14T16:46:40.802" v="386" actId="1076"/>
          <ac:picMkLst>
            <pc:docMk/>
            <pc:sldMk cId="3411898254" sldId="1842"/>
            <ac:picMk id="4" creationId="{D4C1A96F-19FE-8870-6AE4-209E6DE65F92}"/>
          </ac:picMkLst>
        </pc:picChg>
      </pc:sldChg>
      <pc:sldChg chg="addSp delSp modSp add mod modNotesTx">
        <pc:chgData name="Margaret Chiavetta" userId="cfebc34e-49d7-4567-85d3-618a44718f99" providerId="ADAL" clId="{031EB2E7-53F1-4C8F-A0A5-B09EF900BD79}" dt="2022-12-14T18:55:39.338" v="1760" actId="962"/>
        <pc:sldMkLst>
          <pc:docMk/>
          <pc:sldMk cId="3411842475" sldId="1843"/>
        </pc:sldMkLst>
        <pc:spChg chg="mod">
          <ac:chgData name="Margaret Chiavetta" userId="cfebc34e-49d7-4567-85d3-618a44718f99" providerId="ADAL" clId="{031EB2E7-53F1-4C8F-A0A5-B09EF900BD79}" dt="2022-12-14T16:55:23.005" v="415"/>
          <ac:spMkLst>
            <pc:docMk/>
            <pc:sldMk cId="3411842475" sldId="1843"/>
            <ac:spMk id="3" creationId="{3BE02FE7-A6FA-4689-A30C-628FCBC12A88}"/>
          </ac:spMkLst>
        </pc:spChg>
        <pc:spChg chg="add mod">
          <ac:chgData name="Margaret Chiavetta" userId="cfebc34e-49d7-4567-85d3-618a44718f99" providerId="ADAL" clId="{031EB2E7-53F1-4C8F-A0A5-B09EF900BD79}" dt="2022-12-14T16:58:54.255" v="434" actId="164"/>
          <ac:spMkLst>
            <pc:docMk/>
            <pc:sldMk cId="3411842475" sldId="1843"/>
            <ac:spMk id="6" creationId="{744E414A-ED56-E478-4743-43B497727CAB}"/>
          </ac:spMkLst>
        </pc:spChg>
        <pc:spChg chg="add mod">
          <ac:chgData name="Margaret Chiavetta" userId="cfebc34e-49d7-4567-85d3-618a44718f99" providerId="ADAL" clId="{031EB2E7-53F1-4C8F-A0A5-B09EF900BD79}" dt="2022-12-14T16:58:54.255" v="434" actId="164"/>
          <ac:spMkLst>
            <pc:docMk/>
            <pc:sldMk cId="3411842475" sldId="1843"/>
            <ac:spMk id="7" creationId="{7CF1AD25-6971-E454-7740-FFD5F38A2A9C}"/>
          </ac:spMkLst>
        </pc:spChg>
        <pc:spChg chg="add mod">
          <ac:chgData name="Margaret Chiavetta" userId="cfebc34e-49d7-4567-85d3-618a44718f99" providerId="ADAL" clId="{031EB2E7-53F1-4C8F-A0A5-B09EF900BD79}" dt="2022-12-14T16:58:54.255" v="434" actId="164"/>
          <ac:spMkLst>
            <pc:docMk/>
            <pc:sldMk cId="3411842475" sldId="1843"/>
            <ac:spMk id="9" creationId="{77ABC798-C410-C942-AE17-76BA89F2B5AA}"/>
          </ac:spMkLst>
        </pc:spChg>
        <pc:spChg chg="add mod">
          <ac:chgData name="Margaret Chiavetta" userId="cfebc34e-49d7-4567-85d3-618a44718f99" providerId="ADAL" clId="{031EB2E7-53F1-4C8F-A0A5-B09EF900BD79}" dt="2022-12-14T16:58:54.255" v="434" actId="164"/>
          <ac:spMkLst>
            <pc:docMk/>
            <pc:sldMk cId="3411842475" sldId="1843"/>
            <ac:spMk id="10" creationId="{63135E19-1EDE-8F11-3C4F-474183BD2B06}"/>
          </ac:spMkLst>
        </pc:spChg>
        <pc:spChg chg="add mod">
          <ac:chgData name="Margaret Chiavetta" userId="cfebc34e-49d7-4567-85d3-618a44718f99" providerId="ADAL" clId="{031EB2E7-53F1-4C8F-A0A5-B09EF900BD79}" dt="2022-12-14T16:58:54.255" v="434" actId="164"/>
          <ac:spMkLst>
            <pc:docMk/>
            <pc:sldMk cId="3411842475" sldId="1843"/>
            <ac:spMk id="13" creationId="{2CF7AA70-07F7-E0DC-5C70-F02735C96754}"/>
          </ac:spMkLst>
        </pc:spChg>
        <pc:spChg chg="add mod">
          <ac:chgData name="Margaret Chiavetta" userId="cfebc34e-49d7-4567-85d3-618a44718f99" providerId="ADAL" clId="{031EB2E7-53F1-4C8F-A0A5-B09EF900BD79}" dt="2022-12-14T16:58:54.255" v="434" actId="164"/>
          <ac:spMkLst>
            <pc:docMk/>
            <pc:sldMk cId="3411842475" sldId="1843"/>
            <ac:spMk id="16" creationId="{9DAAD1A0-49CE-A747-69FA-1402AB785E63}"/>
          </ac:spMkLst>
        </pc:spChg>
        <pc:spChg chg="add mod">
          <ac:chgData name="Margaret Chiavetta" userId="cfebc34e-49d7-4567-85d3-618a44718f99" providerId="ADAL" clId="{031EB2E7-53F1-4C8F-A0A5-B09EF900BD79}" dt="2022-12-14T16:58:54.255" v="434" actId="164"/>
          <ac:spMkLst>
            <pc:docMk/>
            <pc:sldMk cId="3411842475" sldId="1843"/>
            <ac:spMk id="21" creationId="{4508152B-3B32-E37E-680C-6DC99FA8BD9F}"/>
          </ac:spMkLst>
        </pc:spChg>
        <pc:spChg chg="add mod">
          <ac:chgData name="Margaret Chiavetta" userId="cfebc34e-49d7-4567-85d3-618a44718f99" providerId="ADAL" clId="{031EB2E7-53F1-4C8F-A0A5-B09EF900BD79}" dt="2022-12-14T16:58:54.255" v="434" actId="164"/>
          <ac:spMkLst>
            <pc:docMk/>
            <pc:sldMk cId="3411842475" sldId="1843"/>
            <ac:spMk id="23" creationId="{F8241226-30A1-BCD2-F9FC-BCB7E41A46E1}"/>
          </ac:spMkLst>
        </pc:spChg>
        <pc:spChg chg="add mod">
          <ac:chgData name="Margaret Chiavetta" userId="cfebc34e-49d7-4567-85d3-618a44718f99" providerId="ADAL" clId="{031EB2E7-53F1-4C8F-A0A5-B09EF900BD79}" dt="2022-12-14T16:58:54.255" v="434" actId="164"/>
          <ac:spMkLst>
            <pc:docMk/>
            <pc:sldMk cId="3411842475" sldId="1843"/>
            <ac:spMk id="24" creationId="{302C99BC-E080-7F8D-33C7-859694015015}"/>
          </ac:spMkLst>
        </pc:spChg>
        <pc:spChg chg="add mod">
          <ac:chgData name="Margaret Chiavetta" userId="cfebc34e-49d7-4567-85d3-618a44718f99" providerId="ADAL" clId="{031EB2E7-53F1-4C8F-A0A5-B09EF900BD79}" dt="2022-12-14T16:58:54.255" v="434" actId="164"/>
          <ac:spMkLst>
            <pc:docMk/>
            <pc:sldMk cId="3411842475" sldId="1843"/>
            <ac:spMk id="26" creationId="{51E5F56F-5301-BFC5-8DE1-5A4AB38C34D9}"/>
          </ac:spMkLst>
        </pc:spChg>
        <pc:spChg chg="add mod">
          <ac:chgData name="Margaret Chiavetta" userId="cfebc34e-49d7-4567-85d3-618a44718f99" providerId="ADAL" clId="{031EB2E7-53F1-4C8F-A0A5-B09EF900BD79}" dt="2022-12-14T16:58:54.255" v="434" actId="164"/>
          <ac:spMkLst>
            <pc:docMk/>
            <pc:sldMk cId="3411842475" sldId="1843"/>
            <ac:spMk id="28" creationId="{97920736-BA8E-E856-A6C3-E44B067742D4}"/>
          </ac:spMkLst>
        </pc:spChg>
        <pc:spChg chg="add mod">
          <ac:chgData name="Margaret Chiavetta" userId="cfebc34e-49d7-4567-85d3-618a44718f99" providerId="ADAL" clId="{031EB2E7-53F1-4C8F-A0A5-B09EF900BD79}" dt="2022-12-14T16:58:54.255" v="434" actId="164"/>
          <ac:spMkLst>
            <pc:docMk/>
            <pc:sldMk cId="3411842475" sldId="1843"/>
            <ac:spMk id="29" creationId="{AB960649-3113-80A2-59B9-F11747E68F08}"/>
          </ac:spMkLst>
        </pc:spChg>
        <pc:spChg chg="add mod">
          <ac:chgData name="Margaret Chiavetta" userId="cfebc34e-49d7-4567-85d3-618a44718f99" providerId="ADAL" clId="{031EB2E7-53F1-4C8F-A0A5-B09EF900BD79}" dt="2022-12-14T16:58:54.255" v="434" actId="164"/>
          <ac:spMkLst>
            <pc:docMk/>
            <pc:sldMk cId="3411842475" sldId="1843"/>
            <ac:spMk id="30" creationId="{044599A2-9C27-0D2A-04AC-1F77155DE669}"/>
          </ac:spMkLst>
        </pc:spChg>
        <pc:spChg chg="add mod">
          <ac:chgData name="Margaret Chiavetta" userId="cfebc34e-49d7-4567-85d3-618a44718f99" providerId="ADAL" clId="{031EB2E7-53F1-4C8F-A0A5-B09EF900BD79}" dt="2022-12-14T16:58:54.255" v="434" actId="164"/>
          <ac:spMkLst>
            <pc:docMk/>
            <pc:sldMk cId="3411842475" sldId="1843"/>
            <ac:spMk id="31" creationId="{E088623B-5439-08DA-1647-BF0C78683EAE}"/>
          </ac:spMkLst>
        </pc:spChg>
        <pc:spChg chg="add mod">
          <ac:chgData name="Margaret Chiavetta" userId="cfebc34e-49d7-4567-85d3-618a44718f99" providerId="ADAL" clId="{031EB2E7-53F1-4C8F-A0A5-B09EF900BD79}" dt="2022-12-14T16:58:54.255" v="434" actId="164"/>
          <ac:spMkLst>
            <pc:docMk/>
            <pc:sldMk cId="3411842475" sldId="1843"/>
            <ac:spMk id="32" creationId="{00C682A5-516A-9A80-62F4-186BBC3D304C}"/>
          </ac:spMkLst>
        </pc:spChg>
        <pc:spChg chg="add mod">
          <ac:chgData name="Margaret Chiavetta" userId="cfebc34e-49d7-4567-85d3-618a44718f99" providerId="ADAL" clId="{031EB2E7-53F1-4C8F-A0A5-B09EF900BD79}" dt="2022-12-14T16:58:54.255" v="434" actId="164"/>
          <ac:spMkLst>
            <pc:docMk/>
            <pc:sldMk cId="3411842475" sldId="1843"/>
            <ac:spMk id="36" creationId="{4AC684DB-6418-0EE2-CCE8-DF3B6E44AE09}"/>
          </ac:spMkLst>
        </pc:spChg>
        <pc:spChg chg="add mod">
          <ac:chgData name="Margaret Chiavetta" userId="cfebc34e-49d7-4567-85d3-618a44718f99" providerId="ADAL" clId="{031EB2E7-53F1-4C8F-A0A5-B09EF900BD79}" dt="2022-12-14T16:58:54.255" v="434" actId="164"/>
          <ac:spMkLst>
            <pc:docMk/>
            <pc:sldMk cId="3411842475" sldId="1843"/>
            <ac:spMk id="38" creationId="{25F70F73-ECA9-638A-7231-CB95D10058FF}"/>
          </ac:spMkLst>
        </pc:spChg>
        <pc:spChg chg="add mod">
          <ac:chgData name="Margaret Chiavetta" userId="cfebc34e-49d7-4567-85d3-618a44718f99" providerId="ADAL" clId="{031EB2E7-53F1-4C8F-A0A5-B09EF900BD79}" dt="2022-12-14T16:58:54.255" v="434" actId="164"/>
          <ac:spMkLst>
            <pc:docMk/>
            <pc:sldMk cId="3411842475" sldId="1843"/>
            <ac:spMk id="40" creationId="{7EFD2DAD-E6DB-C6B8-2AA1-161A944A47EF}"/>
          </ac:spMkLst>
        </pc:spChg>
        <pc:spChg chg="add mod">
          <ac:chgData name="Margaret Chiavetta" userId="cfebc34e-49d7-4567-85d3-618a44718f99" providerId="ADAL" clId="{031EB2E7-53F1-4C8F-A0A5-B09EF900BD79}" dt="2022-12-14T16:58:54.255" v="434" actId="164"/>
          <ac:spMkLst>
            <pc:docMk/>
            <pc:sldMk cId="3411842475" sldId="1843"/>
            <ac:spMk id="42" creationId="{85485FBE-FB7C-E22E-92E5-C5AF9081D750}"/>
          </ac:spMkLst>
        </pc:spChg>
        <pc:grpChg chg="add mod">
          <ac:chgData name="Margaret Chiavetta" userId="cfebc34e-49d7-4567-85d3-618a44718f99" providerId="ADAL" clId="{031EB2E7-53F1-4C8F-A0A5-B09EF900BD79}" dt="2022-12-14T18:55:39.338" v="1760" actId="962"/>
          <ac:grpSpMkLst>
            <pc:docMk/>
            <pc:sldMk cId="3411842475" sldId="1843"/>
            <ac:grpSpMk id="43" creationId="{9CC2C511-3E1C-AD8C-1E65-26901362BFF7}"/>
          </ac:grpSpMkLst>
        </pc:grpChg>
        <pc:picChg chg="add del mod">
          <ac:chgData name="Margaret Chiavetta" userId="cfebc34e-49d7-4567-85d3-618a44718f99" providerId="ADAL" clId="{031EB2E7-53F1-4C8F-A0A5-B09EF900BD79}" dt="2022-12-14T16:56:09.583" v="422"/>
          <ac:picMkLst>
            <pc:docMk/>
            <pc:sldMk cId="3411842475" sldId="1843"/>
            <ac:picMk id="4" creationId="{F7925EA3-46C7-96FB-9F7E-55284EBA3F49}"/>
          </ac:picMkLst>
        </pc:picChg>
        <pc:picChg chg="add del mod">
          <ac:chgData name="Margaret Chiavetta" userId="cfebc34e-49d7-4567-85d3-618a44718f99" providerId="ADAL" clId="{031EB2E7-53F1-4C8F-A0A5-B09EF900BD79}" dt="2022-12-14T16:58:34.584" v="426" actId="478"/>
          <ac:picMkLst>
            <pc:docMk/>
            <pc:sldMk cId="3411842475" sldId="1843"/>
            <ac:picMk id="5" creationId="{9ED5AC3F-2A91-A22D-35F3-6DBA399E6A24}"/>
          </ac:picMkLst>
        </pc:picChg>
        <pc:picChg chg="add mod">
          <ac:chgData name="Margaret Chiavetta" userId="cfebc34e-49d7-4567-85d3-618a44718f99" providerId="ADAL" clId="{031EB2E7-53F1-4C8F-A0A5-B09EF900BD79}" dt="2022-12-14T16:58:54.255" v="434" actId="164"/>
          <ac:picMkLst>
            <pc:docMk/>
            <pc:sldMk cId="3411842475" sldId="1843"/>
            <ac:picMk id="8" creationId="{EABE475F-1AEB-8D1D-373D-4BC832FB184A}"/>
          </ac:picMkLst>
        </pc:picChg>
        <pc:picChg chg="add mod">
          <ac:chgData name="Margaret Chiavetta" userId="cfebc34e-49d7-4567-85d3-618a44718f99" providerId="ADAL" clId="{031EB2E7-53F1-4C8F-A0A5-B09EF900BD79}" dt="2022-12-14T16:58:54.255" v="434" actId="164"/>
          <ac:picMkLst>
            <pc:docMk/>
            <pc:sldMk cId="3411842475" sldId="1843"/>
            <ac:picMk id="11" creationId="{B7D140D8-886A-9EA1-8421-61F16925DD2A}"/>
          </ac:picMkLst>
        </pc:picChg>
        <pc:picChg chg="add mod">
          <ac:chgData name="Margaret Chiavetta" userId="cfebc34e-49d7-4567-85d3-618a44718f99" providerId="ADAL" clId="{031EB2E7-53F1-4C8F-A0A5-B09EF900BD79}" dt="2022-12-14T16:58:54.255" v="434" actId="164"/>
          <ac:picMkLst>
            <pc:docMk/>
            <pc:sldMk cId="3411842475" sldId="1843"/>
            <ac:picMk id="12" creationId="{F9238BF6-B4A4-7D09-2B70-BE656D50A5E9}"/>
          </ac:picMkLst>
        </pc:picChg>
        <pc:picChg chg="add mod">
          <ac:chgData name="Margaret Chiavetta" userId="cfebc34e-49d7-4567-85d3-618a44718f99" providerId="ADAL" clId="{031EB2E7-53F1-4C8F-A0A5-B09EF900BD79}" dt="2022-12-14T16:58:54.255" v="434" actId="164"/>
          <ac:picMkLst>
            <pc:docMk/>
            <pc:sldMk cId="3411842475" sldId="1843"/>
            <ac:picMk id="14" creationId="{FE9B4BF8-EA0F-8658-C5DC-A75487FDA1F8}"/>
          </ac:picMkLst>
        </pc:picChg>
        <pc:picChg chg="add mod">
          <ac:chgData name="Margaret Chiavetta" userId="cfebc34e-49d7-4567-85d3-618a44718f99" providerId="ADAL" clId="{031EB2E7-53F1-4C8F-A0A5-B09EF900BD79}" dt="2022-12-14T16:58:54.255" v="434" actId="164"/>
          <ac:picMkLst>
            <pc:docMk/>
            <pc:sldMk cId="3411842475" sldId="1843"/>
            <ac:picMk id="15" creationId="{508FE648-FAB3-989B-FABC-5CF599D7EBB2}"/>
          </ac:picMkLst>
        </pc:picChg>
        <pc:picChg chg="add mod">
          <ac:chgData name="Margaret Chiavetta" userId="cfebc34e-49d7-4567-85d3-618a44718f99" providerId="ADAL" clId="{031EB2E7-53F1-4C8F-A0A5-B09EF900BD79}" dt="2022-12-14T16:58:54.255" v="434" actId="164"/>
          <ac:picMkLst>
            <pc:docMk/>
            <pc:sldMk cId="3411842475" sldId="1843"/>
            <ac:picMk id="17" creationId="{E6978E20-8F48-C2FF-EB3F-EE8E3B467745}"/>
          </ac:picMkLst>
        </pc:picChg>
        <pc:picChg chg="add mod">
          <ac:chgData name="Margaret Chiavetta" userId="cfebc34e-49d7-4567-85d3-618a44718f99" providerId="ADAL" clId="{031EB2E7-53F1-4C8F-A0A5-B09EF900BD79}" dt="2022-12-14T16:58:54.255" v="434" actId="164"/>
          <ac:picMkLst>
            <pc:docMk/>
            <pc:sldMk cId="3411842475" sldId="1843"/>
            <ac:picMk id="20" creationId="{75FA1E05-65FC-92B1-1CFC-CD3DD1024F68}"/>
          </ac:picMkLst>
        </pc:picChg>
        <pc:picChg chg="add mod">
          <ac:chgData name="Margaret Chiavetta" userId="cfebc34e-49d7-4567-85d3-618a44718f99" providerId="ADAL" clId="{031EB2E7-53F1-4C8F-A0A5-B09EF900BD79}" dt="2022-12-14T16:58:54.255" v="434" actId="164"/>
          <ac:picMkLst>
            <pc:docMk/>
            <pc:sldMk cId="3411842475" sldId="1843"/>
            <ac:picMk id="22" creationId="{71EC3C35-1EEF-E045-1279-9C9A2FFE8CE2}"/>
          </ac:picMkLst>
        </pc:picChg>
        <pc:picChg chg="add mod">
          <ac:chgData name="Margaret Chiavetta" userId="cfebc34e-49d7-4567-85d3-618a44718f99" providerId="ADAL" clId="{031EB2E7-53F1-4C8F-A0A5-B09EF900BD79}" dt="2022-12-14T16:58:54.255" v="434" actId="164"/>
          <ac:picMkLst>
            <pc:docMk/>
            <pc:sldMk cId="3411842475" sldId="1843"/>
            <ac:picMk id="25" creationId="{0E8C01B2-640E-B12A-3798-593D3EAB417C}"/>
          </ac:picMkLst>
        </pc:picChg>
        <pc:picChg chg="add mod">
          <ac:chgData name="Margaret Chiavetta" userId="cfebc34e-49d7-4567-85d3-618a44718f99" providerId="ADAL" clId="{031EB2E7-53F1-4C8F-A0A5-B09EF900BD79}" dt="2022-12-14T16:58:54.255" v="434" actId="164"/>
          <ac:picMkLst>
            <pc:docMk/>
            <pc:sldMk cId="3411842475" sldId="1843"/>
            <ac:picMk id="39" creationId="{F3657296-C411-431E-8B80-9209F8079038}"/>
          </ac:picMkLst>
        </pc:picChg>
        <pc:cxnChg chg="add mod">
          <ac:chgData name="Margaret Chiavetta" userId="cfebc34e-49d7-4567-85d3-618a44718f99" providerId="ADAL" clId="{031EB2E7-53F1-4C8F-A0A5-B09EF900BD79}" dt="2022-12-14T16:58:54.255" v="434" actId="164"/>
          <ac:cxnSpMkLst>
            <pc:docMk/>
            <pc:sldMk cId="3411842475" sldId="1843"/>
            <ac:cxnSpMk id="18" creationId="{205BA8A2-29E1-9D07-EDA1-8292924318BE}"/>
          </ac:cxnSpMkLst>
        </pc:cxnChg>
        <pc:cxnChg chg="add mod">
          <ac:chgData name="Margaret Chiavetta" userId="cfebc34e-49d7-4567-85d3-618a44718f99" providerId="ADAL" clId="{031EB2E7-53F1-4C8F-A0A5-B09EF900BD79}" dt="2022-12-14T16:58:54.255" v="434" actId="164"/>
          <ac:cxnSpMkLst>
            <pc:docMk/>
            <pc:sldMk cId="3411842475" sldId="1843"/>
            <ac:cxnSpMk id="19" creationId="{E292D6C6-F869-4BE5-74F1-F0F0ABFD7120}"/>
          </ac:cxnSpMkLst>
        </pc:cxnChg>
        <pc:cxnChg chg="add mod">
          <ac:chgData name="Margaret Chiavetta" userId="cfebc34e-49d7-4567-85d3-618a44718f99" providerId="ADAL" clId="{031EB2E7-53F1-4C8F-A0A5-B09EF900BD79}" dt="2022-12-14T16:58:54.255" v="434" actId="164"/>
          <ac:cxnSpMkLst>
            <pc:docMk/>
            <pc:sldMk cId="3411842475" sldId="1843"/>
            <ac:cxnSpMk id="27" creationId="{02ACF9BB-9175-F3DB-1CB4-BCE41DDF51C1}"/>
          </ac:cxnSpMkLst>
        </pc:cxnChg>
        <pc:cxnChg chg="add mod">
          <ac:chgData name="Margaret Chiavetta" userId="cfebc34e-49d7-4567-85d3-618a44718f99" providerId="ADAL" clId="{031EB2E7-53F1-4C8F-A0A5-B09EF900BD79}" dt="2022-12-14T16:58:54.255" v="434" actId="164"/>
          <ac:cxnSpMkLst>
            <pc:docMk/>
            <pc:sldMk cId="3411842475" sldId="1843"/>
            <ac:cxnSpMk id="33" creationId="{61AAE508-401B-BEBE-F1C6-58F043F1DC49}"/>
          </ac:cxnSpMkLst>
        </pc:cxnChg>
        <pc:cxnChg chg="add mod">
          <ac:chgData name="Margaret Chiavetta" userId="cfebc34e-49d7-4567-85d3-618a44718f99" providerId="ADAL" clId="{031EB2E7-53F1-4C8F-A0A5-B09EF900BD79}" dt="2022-12-14T16:58:54.255" v="434" actId="164"/>
          <ac:cxnSpMkLst>
            <pc:docMk/>
            <pc:sldMk cId="3411842475" sldId="1843"/>
            <ac:cxnSpMk id="34" creationId="{2BDA642F-9E3F-3D98-7C19-85AD3585745C}"/>
          </ac:cxnSpMkLst>
        </pc:cxnChg>
        <pc:cxnChg chg="add mod">
          <ac:chgData name="Margaret Chiavetta" userId="cfebc34e-49d7-4567-85d3-618a44718f99" providerId="ADAL" clId="{031EB2E7-53F1-4C8F-A0A5-B09EF900BD79}" dt="2022-12-14T16:58:54.255" v="434" actId="164"/>
          <ac:cxnSpMkLst>
            <pc:docMk/>
            <pc:sldMk cId="3411842475" sldId="1843"/>
            <ac:cxnSpMk id="35" creationId="{1DC41E33-107F-C1FE-862B-BA759E7F3618}"/>
          </ac:cxnSpMkLst>
        </pc:cxnChg>
        <pc:cxnChg chg="add mod">
          <ac:chgData name="Margaret Chiavetta" userId="cfebc34e-49d7-4567-85d3-618a44718f99" providerId="ADAL" clId="{031EB2E7-53F1-4C8F-A0A5-B09EF900BD79}" dt="2022-12-14T16:58:54.255" v="434" actId="164"/>
          <ac:cxnSpMkLst>
            <pc:docMk/>
            <pc:sldMk cId="3411842475" sldId="1843"/>
            <ac:cxnSpMk id="37" creationId="{185894EB-5CCC-9EC3-7152-1C14F8B02E82}"/>
          </ac:cxnSpMkLst>
        </pc:cxnChg>
        <pc:cxnChg chg="add mod">
          <ac:chgData name="Margaret Chiavetta" userId="cfebc34e-49d7-4567-85d3-618a44718f99" providerId="ADAL" clId="{031EB2E7-53F1-4C8F-A0A5-B09EF900BD79}" dt="2022-12-14T16:58:54.255" v="434" actId="164"/>
          <ac:cxnSpMkLst>
            <pc:docMk/>
            <pc:sldMk cId="3411842475" sldId="1843"/>
            <ac:cxnSpMk id="41" creationId="{3FA886AB-4726-3F4E-ACCA-EDA9DCF185F2}"/>
          </ac:cxnSpMkLst>
        </pc:cxnChg>
      </pc:sldChg>
      <pc:sldChg chg="addSp modSp add mod modNotesTx">
        <pc:chgData name="Margaret Chiavetta" userId="cfebc34e-49d7-4567-85d3-618a44718f99" providerId="ADAL" clId="{031EB2E7-53F1-4C8F-A0A5-B09EF900BD79}" dt="2022-12-14T16:55:05.208" v="414" actId="207"/>
        <pc:sldMkLst>
          <pc:docMk/>
          <pc:sldMk cId="1610622740" sldId="1844"/>
        </pc:sldMkLst>
        <pc:spChg chg="mod">
          <ac:chgData name="Margaret Chiavetta" userId="cfebc34e-49d7-4567-85d3-618a44718f99" providerId="ADAL" clId="{031EB2E7-53F1-4C8F-A0A5-B09EF900BD79}" dt="2022-12-14T16:54:16.990" v="409"/>
          <ac:spMkLst>
            <pc:docMk/>
            <pc:sldMk cId="1610622740" sldId="1844"/>
            <ac:spMk id="3" creationId="{3BE02FE7-A6FA-4689-A30C-628FCBC12A88}"/>
          </ac:spMkLst>
        </pc:spChg>
        <pc:spChg chg="add mod">
          <ac:chgData name="Margaret Chiavetta" userId="cfebc34e-49d7-4567-85d3-618a44718f99" providerId="ADAL" clId="{031EB2E7-53F1-4C8F-A0A5-B09EF900BD79}" dt="2022-12-14T16:55:05.208" v="414" actId="207"/>
          <ac:spMkLst>
            <pc:docMk/>
            <pc:sldMk cId="1610622740" sldId="1844"/>
            <ac:spMk id="4" creationId="{7781B9B0-6859-0F2E-4633-0C70F060E838}"/>
          </ac:spMkLst>
        </pc:spChg>
      </pc:sldChg>
      <pc:sldChg chg="addSp modSp add mod modNotesTx">
        <pc:chgData name="Margaret Chiavetta" userId="cfebc34e-49d7-4567-85d3-618a44718f99" providerId="ADAL" clId="{031EB2E7-53F1-4C8F-A0A5-B09EF900BD79}" dt="2022-12-14T16:53:57.646" v="408" actId="207"/>
        <pc:sldMkLst>
          <pc:docMk/>
          <pc:sldMk cId="83221901" sldId="1845"/>
        </pc:sldMkLst>
        <pc:spChg chg="mod">
          <ac:chgData name="Margaret Chiavetta" userId="cfebc34e-49d7-4567-85d3-618a44718f99" providerId="ADAL" clId="{031EB2E7-53F1-4C8F-A0A5-B09EF900BD79}" dt="2022-12-14T16:53:04.552" v="403"/>
          <ac:spMkLst>
            <pc:docMk/>
            <pc:sldMk cId="83221901" sldId="1845"/>
            <ac:spMk id="3" creationId="{3BE02FE7-A6FA-4689-A30C-628FCBC12A88}"/>
          </ac:spMkLst>
        </pc:spChg>
        <pc:spChg chg="add mod">
          <ac:chgData name="Margaret Chiavetta" userId="cfebc34e-49d7-4567-85d3-618a44718f99" providerId="ADAL" clId="{031EB2E7-53F1-4C8F-A0A5-B09EF900BD79}" dt="2022-12-14T16:53:57.646" v="408" actId="207"/>
          <ac:spMkLst>
            <pc:docMk/>
            <pc:sldMk cId="83221901" sldId="1845"/>
            <ac:spMk id="4" creationId="{549461EF-FCDE-043D-8C79-C1F21E1A2DD6}"/>
          </ac:spMkLst>
        </pc:spChg>
      </pc:sldChg>
      <pc:sldChg chg="modSp add mod">
        <pc:chgData name="Margaret Chiavetta" userId="cfebc34e-49d7-4567-85d3-618a44718f99" providerId="ADAL" clId="{031EB2E7-53F1-4C8F-A0A5-B09EF900BD79}" dt="2022-12-14T16:59:26.287" v="435"/>
        <pc:sldMkLst>
          <pc:docMk/>
          <pc:sldMk cId="1382450641" sldId="1846"/>
        </pc:sldMkLst>
        <pc:spChg chg="mod">
          <ac:chgData name="Margaret Chiavetta" userId="cfebc34e-49d7-4567-85d3-618a44718f99" providerId="ADAL" clId="{031EB2E7-53F1-4C8F-A0A5-B09EF900BD79}" dt="2022-12-14T16:59:26.287" v="435"/>
          <ac:spMkLst>
            <pc:docMk/>
            <pc:sldMk cId="1382450641" sldId="1846"/>
            <ac:spMk id="3" creationId="{3BE02FE7-A6FA-4689-A30C-628FCBC12A88}"/>
          </ac:spMkLst>
        </pc:spChg>
      </pc:sldChg>
      <pc:sldChg chg="add">
        <pc:chgData name="Margaret Chiavetta" userId="cfebc34e-49d7-4567-85d3-618a44718f99" providerId="ADAL" clId="{031EB2E7-53F1-4C8F-A0A5-B09EF900BD79}" dt="2022-12-14T16:59:53.427" v="436"/>
        <pc:sldMkLst>
          <pc:docMk/>
          <pc:sldMk cId="2987235741" sldId="1847"/>
        </pc:sldMkLst>
      </pc:sldChg>
      <pc:sldChg chg="add del">
        <pc:chgData name="Margaret Chiavetta" userId="cfebc34e-49d7-4567-85d3-618a44718f99" providerId="ADAL" clId="{031EB2E7-53F1-4C8F-A0A5-B09EF900BD79}" dt="2022-12-14T17:00:45.802" v="441" actId="2696"/>
        <pc:sldMkLst>
          <pc:docMk/>
          <pc:sldMk cId="770727603" sldId="1848"/>
        </pc:sldMkLst>
      </pc:sldChg>
      <pc:sldChg chg="addSp modSp add mod modAnim modNotesTx">
        <pc:chgData name="Margaret Chiavetta" userId="cfebc34e-49d7-4567-85d3-618a44718f99" providerId="ADAL" clId="{031EB2E7-53F1-4C8F-A0A5-B09EF900BD79}" dt="2022-12-14T18:57:31.865" v="2068" actId="962"/>
        <pc:sldMkLst>
          <pc:docMk/>
          <pc:sldMk cId="4008420801" sldId="1848"/>
        </pc:sldMkLst>
        <pc:spChg chg="mod">
          <ac:chgData name="Margaret Chiavetta" userId="cfebc34e-49d7-4567-85d3-618a44718f99" providerId="ADAL" clId="{031EB2E7-53F1-4C8F-A0A5-B09EF900BD79}" dt="2022-12-14T17:08:02.838" v="465"/>
          <ac:spMkLst>
            <pc:docMk/>
            <pc:sldMk cId="4008420801" sldId="1848"/>
            <ac:spMk id="3" creationId="{3BE02FE7-A6FA-4689-A30C-628FCBC12A88}"/>
          </ac:spMkLst>
        </pc:spChg>
        <pc:spChg chg="add mod">
          <ac:chgData name="Margaret Chiavetta" userId="cfebc34e-49d7-4567-85d3-618a44718f99" providerId="ADAL" clId="{031EB2E7-53F1-4C8F-A0A5-B09EF900BD79}" dt="2022-12-14T17:07:46.302" v="464" actId="207"/>
          <ac:spMkLst>
            <pc:docMk/>
            <pc:sldMk cId="4008420801" sldId="1848"/>
            <ac:spMk id="4" creationId="{D9E554F3-7F32-2F9F-178C-E0B024E213A1}"/>
          </ac:spMkLst>
        </pc:spChg>
        <pc:spChg chg="add mod">
          <ac:chgData name="Margaret Chiavetta" userId="cfebc34e-49d7-4567-85d3-618a44718f99" providerId="ADAL" clId="{031EB2E7-53F1-4C8F-A0A5-B09EF900BD79}" dt="2022-12-14T18:19:40.662" v="724" actId="164"/>
          <ac:spMkLst>
            <pc:docMk/>
            <pc:sldMk cId="4008420801" sldId="1848"/>
            <ac:spMk id="5" creationId="{04A2905C-5161-6D3E-305A-E980D03E5017}"/>
          </ac:spMkLst>
        </pc:spChg>
        <pc:spChg chg="add mod">
          <ac:chgData name="Margaret Chiavetta" userId="cfebc34e-49d7-4567-85d3-618a44718f99" providerId="ADAL" clId="{031EB2E7-53F1-4C8F-A0A5-B09EF900BD79}" dt="2022-12-14T18:19:40.662" v="724" actId="164"/>
          <ac:spMkLst>
            <pc:docMk/>
            <pc:sldMk cId="4008420801" sldId="1848"/>
            <ac:spMk id="6" creationId="{4FDF7815-E910-06D0-1A01-5B1E388E02DB}"/>
          </ac:spMkLst>
        </pc:spChg>
        <pc:spChg chg="add mod">
          <ac:chgData name="Margaret Chiavetta" userId="cfebc34e-49d7-4567-85d3-618a44718f99" providerId="ADAL" clId="{031EB2E7-53F1-4C8F-A0A5-B09EF900BD79}" dt="2022-12-14T18:19:40.662" v="724" actId="164"/>
          <ac:spMkLst>
            <pc:docMk/>
            <pc:sldMk cId="4008420801" sldId="1848"/>
            <ac:spMk id="7" creationId="{5A453838-8CC7-D55D-91D4-5C596ECBFBF2}"/>
          </ac:spMkLst>
        </pc:spChg>
        <pc:grpChg chg="add mod">
          <ac:chgData name="Margaret Chiavetta" userId="cfebc34e-49d7-4567-85d3-618a44718f99" providerId="ADAL" clId="{031EB2E7-53F1-4C8F-A0A5-B09EF900BD79}" dt="2022-12-14T18:57:31.865" v="2068" actId="962"/>
          <ac:grpSpMkLst>
            <pc:docMk/>
            <pc:sldMk cId="4008420801" sldId="1848"/>
            <ac:grpSpMk id="8" creationId="{D26A7369-AF8C-C46F-732C-9DD8913E9E39}"/>
          </ac:grpSpMkLst>
        </pc:grpChg>
      </pc:sldChg>
      <pc:sldChg chg="add del">
        <pc:chgData name="Margaret Chiavetta" userId="cfebc34e-49d7-4567-85d3-618a44718f99" providerId="ADAL" clId="{031EB2E7-53F1-4C8F-A0A5-B09EF900BD79}" dt="2022-12-14T17:00:45.802" v="441" actId="2696"/>
        <pc:sldMkLst>
          <pc:docMk/>
          <pc:sldMk cId="2715961942" sldId="1849"/>
        </pc:sldMkLst>
      </pc:sldChg>
      <pc:sldChg chg="addSp modSp add mod modNotesTx">
        <pc:chgData name="Margaret Chiavetta" userId="cfebc34e-49d7-4567-85d3-618a44718f99" providerId="ADAL" clId="{031EB2E7-53F1-4C8F-A0A5-B09EF900BD79}" dt="2022-12-14T17:06:31.505" v="461" actId="20577"/>
        <pc:sldMkLst>
          <pc:docMk/>
          <pc:sldMk cId="3025838669" sldId="1849"/>
        </pc:sldMkLst>
        <pc:spChg chg="mod">
          <ac:chgData name="Margaret Chiavetta" userId="cfebc34e-49d7-4567-85d3-618a44718f99" providerId="ADAL" clId="{031EB2E7-53F1-4C8F-A0A5-B09EF900BD79}" dt="2022-12-14T17:05:53.912" v="458"/>
          <ac:spMkLst>
            <pc:docMk/>
            <pc:sldMk cId="3025838669" sldId="1849"/>
            <ac:spMk id="3" creationId="{3BE02FE7-A6FA-4689-A30C-628FCBC12A88}"/>
          </ac:spMkLst>
        </pc:spChg>
        <pc:picChg chg="add mod">
          <ac:chgData name="Margaret Chiavetta" userId="cfebc34e-49d7-4567-85d3-618a44718f99" providerId="ADAL" clId="{031EB2E7-53F1-4C8F-A0A5-B09EF900BD79}" dt="2022-12-14T17:06:08.099" v="459"/>
          <ac:picMkLst>
            <pc:docMk/>
            <pc:sldMk cId="3025838669" sldId="1849"/>
            <ac:picMk id="4" creationId="{8C171EBF-58BF-388E-22C9-18FAB1E3F6E2}"/>
          </ac:picMkLst>
        </pc:picChg>
      </pc:sldChg>
      <pc:sldChg chg="add del">
        <pc:chgData name="Margaret Chiavetta" userId="cfebc34e-49d7-4567-85d3-618a44718f99" providerId="ADAL" clId="{031EB2E7-53F1-4C8F-A0A5-B09EF900BD79}" dt="2022-12-14T17:00:45.802" v="441" actId="2696"/>
        <pc:sldMkLst>
          <pc:docMk/>
          <pc:sldMk cId="1416692367" sldId="1850"/>
        </pc:sldMkLst>
      </pc:sldChg>
      <pc:sldChg chg="addSp modSp add mod modNotesTx">
        <pc:chgData name="Margaret Chiavetta" userId="cfebc34e-49d7-4567-85d3-618a44718f99" providerId="ADAL" clId="{031EB2E7-53F1-4C8F-A0A5-B09EF900BD79}" dt="2022-12-14T17:05:09.865" v="457" actId="5793"/>
        <pc:sldMkLst>
          <pc:docMk/>
          <pc:sldMk cId="2236226171" sldId="1850"/>
        </pc:sldMkLst>
        <pc:spChg chg="mod">
          <ac:chgData name="Margaret Chiavetta" userId="cfebc34e-49d7-4567-85d3-618a44718f99" providerId="ADAL" clId="{031EB2E7-53F1-4C8F-A0A5-B09EF900BD79}" dt="2022-12-14T17:04:07.552" v="448"/>
          <ac:spMkLst>
            <pc:docMk/>
            <pc:sldMk cId="2236226171" sldId="1850"/>
            <ac:spMk id="3" creationId="{3BE02FE7-A6FA-4689-A30C-628FCBC12A88}"/>
          </ac:spMkLst>
        </pc:spChg>
        <pc:spChg chg="add mod">
          <ac:chgData name="Margaret Chiavetta" userId="cfebc34e-49d7-4567-85d3-618a44718f99" providerId="ADAL" clId="{031EB2E7-53F1-4C8F-A0A5-B09EF900BD79}" dt="2022-12-14T17:04:47.474" v="454" actId="20577"/>
          <ac:spMkLst>
            <pc:docMk/>
            <pc:sldMk cId="2236226171" sldId="1850"/>
            <ac:spMk id="4" creationId="{E36E71CE-7301-45E1-3935-60D8600E473A}"/>
          </ac:spMkLst>
        </pc:spChg>
      </pc:sldChg>
      <pc:sldChg chg="addSp delSp modSp add mod modShow modNotesTx">
        <pc:chgData name="Margaret Chiavetta" userId="cfebc34e-49d7-4567-85d3-618a44718f99" providerId="ADAL" clId="{031EB2E7-53F1-4C8F-A0A5-B09EF900BD79}" dt="2022-12-14T18:20:57.130" v="729" actId="164"/>
        <pc:sldMkLst>
          <pc:docMk/>
          <pc:sldMk cId="438085225" sldId="1851"/>
        </pc:sldMkLst>
        <pc:spChg chg="mod">
          <ac:chgData name="Margaret Chiavetta" userId="cfebc34e-49d7-4567-85d3-618a44718f99" providerId="ADAL" clId="{031EB2E7-53F1-4C8F-A0A5-B09EF900BD79}" dt="2022-12-14T17:58:34.740" v="579" actId="1035"/>
          <ac:spMkLst>
            <pc:docMk/>
            <pc:sldMk cId="438085225" sldId="1851"/>
            <ac:spMk id="3" creationId="{3BE02FE7-A6FA-4689-A30C-628FCBC12A88}"/>
          </ac:spMkLst>
        </pc:spChg>
        <pc:spChg chg="del">
          <ac:chgData name="Margaret Chiavetta" userId="cfebc34e-49d7-4567-85d3-618a44718f99" providerId="ADAL" clId="{031EB2E7-53F1-4C8F-A0A5-B09EF900BD79}" dt="2022-12-14T17:11:53.818" v="486" actId="478"/>
          <ac:spMkLst>
            <pc:docMk/>
            <pc:sldMk cId="438085225" sldId="1851"/>
            <ac:spMk id="4" creationId="{E36E71CE-7301-45E1-3935-60D8600E473A}"/>
          </ac:spMkLst>
        </pc:spChg>
        <pc:spChg chg="add mod topLvl">
          <ac:chgData name="Margaret Chiavetta" userId="cfebc34e-49d7-4567-85d3-618a44718f99" providerId="ADAL" clId="{031EB2E7-53F1-4C8F-A0A5-B09EF900BD79}" dt="2022-12-14T18:20:57.130" v="729" actId="164"/>
          <ac:spMkLst>
            <pc:docMk/>
            <pc:sldMk cId="438085225" sldId="1851"/>
            <ac:spMk id="5" creationId="{239E0CB4-36DC-1006-F854-B7CE15F9BBFE}"/>
          </ac:spMkLst>
        </pc:spChg>
        <pc:spChg chg="add mod topLvl">
          <ac:chgData name="Margaret Chiavetta" userId="cfebc34e-49d7-4567-85d3-618a44718f99" providerId="ADAL" clId="{031EB2E7-53F1-4C8F-A0A5-B09EF900BD79}" dt="2022-12-14T18:20:57.130" v="729" actId="164"/>
          <ac:spMkLst>
            <pc:docMk/>
            <pc:sldMk cId="438085225" sldId="1851"/>
            <ac:spMk id="6" creationId="{2CD4B6F4-2BD0-15B0-BA95-9F4F181A9AD2}"/>
          </ac:spMkLst>
        </pc:spChg>
        <pc:spChg chg="add mod topLvl">
          <ac:chgData name="Margaret Chiavetta" userId="cfebc34e-49d7-4567-85d3-618a44718f99" providerId="ADAL" clId="{031EB2E7-53F1-4C8F-A0A5-B09EF900BD79}" dt="2022-12-14T18:20:57.130" v="729" actId="164"/>
          <ac:spMkLst>
            <pc:docMk/>
            <pc:sldMk cId="438085225" sldId="1851"/>
            <ac:spMk id="8" creationId="{EB0C1069-EABD-1884-9AE8-03C3EA67F59E}"/>
          </ac:spMkLst>
        </pc:spChg>
        <pc:spChg chg="add mod topLvl">
          <ac:chgData name="Margaret Chiavetta" userId="cfebc34e-49d7-4567-85d3-618a44718f99" providerId="ADAL" clId="{031EB2E7-53F1-4C8F-A0A5-B09EF900BD79}" dt="2022-12-14T18:20:57.130" v="729" actId="164"/>
          <ac:spMkLst>
            <pc:docMk/>
            <pc:sldMk cId="438085225" sldId="1851"/>
            <ac:spMk id="9" creationId="{4D500725-FFA0-AA6E-FAA8-81946A155DF0}"/>
          </ac:spMkLst>
        </pc:spChg>
        <pc:spChg chg="add mod topLvl">
          <ac:chgData name="Margaret Chiavetta" userId="cfebc34e-49d7-4567-85d3-618a44718f99" providerId="ADAL" clId="{031EB2E7-53F1-4C8F-A0A5-B09EF900BD79}" dt="2022-12-14T18:20:57.130" v="729" actId="164"/>
          <ac:spMkLst>
            <pc:docMk/>
            <pc:sldMk cId="438085225" sldId="1851"/>
            <ac:spMk id="12" creationId="{90A35835-02C6-A4E3-4A24-D559CA0ACA91}"/>
          </ac:spMkLst>
        </pc:spChg>
        <pc:spChg chg="add mod topLvl">
          <ac:chgData name="Margaret Chiavetta" userId="cfebc34e-49d7-4567-85d3-618a44718f99" providerId="ADAL" clId="{031EB2E7-53F1-4C8F-A0A5-B09EF900BD79}" dt="2022-12-14T18:20:57.130" v="729" actId="164"/>
          <ac:spMkLst>
            <pc:docMk/>
            <pc:sldMk cId="438085225" sldId="1851"/>
            <ac:spMk id="15" creationId="{396F5306-7368-2C73-547F-1C505E658E6F}"/>
          </ac:spMkLst>
        </pc:spChg>
        <pc:spChg chg="add mod topLvl">
          <ac:chgData name="Margaret Chiavetta" userId="cfebc34e-49d7-4567-85d3-618a44718f99" providerId="ADAL" clId="{031EB2E7-53F1-4C8F-A0A5-B09EF900BD79}" dt="2022-12-14T18:20:57.130" v="729" actId="164"/>
          <ac:spMkLst>
            <pc:docMk/>
            <pc:sldMk cId="438085225" sldId="1851"/>
            <ac:spMk id="20" creationId="{5F87CB19-1D93-4048-695B-B65BC8460D3D}"/>
          </ac:spMkLst>
        </pc:spChg>
        <pc:spChg chg="add mod topLvl">
          <ac:chgData name="Margaret Chiavetta" userId="cfebc34e-49d7-4567-85d3-618a44718f99" providerId="ADAL" clId="{031EB2E7-53F1-4C8F-A0A5-B09EF900BD79}" dt="2022-12-14T18:20:57.130" v="729" actId="164"/>
          <ac:spMkLst>
            <pc:docMk/>
            <pc:sldMk cId="438085225" sldId="1851"/>
            <ac:spMk id="22" creationId="{C0A8F40D-D587-D269-3445-62B258F96C8A}"/>
          </ac:spMkLst>
        </pc:spChg>
        <pc:spChg chg="add mod topLvl">
          <ac:chgData name="Margaret Chiavetta" userId="cfebc34e-49d7-4567-85d3-618a44718f99" providerId="ADAL" clId="{031EB2E7-53F1-4C8F-A0A5-B09EF900BD79}" dt="2022-12-14T18:20:57.130" v="729" actId="164"/>
          <ac:spMkLst>
            <pc:docMk/>
            <pc:sldMk cId="438085225" sldId="1851"/>
            <ac:spMk id="23" creationId="{8C49658B-3E5A-BE80-7544-7A7FDD97E838}"/>
          </ac:spMkLst>
        </pc:spChg>
        <pc:spChg chg="add mod topLvl">
          <ac:chgData name="Margaret Chiavetta" userId="cfebc34e-49d7-4567-85d3-618a44718f99" providerId="ADAL" clId="{031EB2E7-53F1-4C8F-A0A5-B09EF900BD79}" dt="2022-12-14T18:20:57.130" v="729" actId="164"/>
          <ac:spMkLst>
            <pc:docMk/>
            <pc:sldMk cId="438085225" sldId="1851"/>
            <ac:spMk id="25" creationId="{DCBC8A9E-2A3F-552B-0FD3-DD868F1B44F8}"/>
          </ac:spMkLst>
        </pc:spChg>
        <pc:spChg chg="add mod topLvl">
          <ac:chgData name="Margaret Chiavetta" userId="cfebc34e-49d7-4567-85d3-618a44718f99" providerId="ADAL" clId="{031EB2E7-53F1-4C8F-A0A5-B09EF900BD79}" dt="2022-12-14T18:20:57.130" v="729" actId="164"/>
          <ac:spMkLst>
            <pc:docMk/>
            <pc:sldMk cId="438085225" sldId="1851"/>
            <ac:spMk id="27" creationId="{6E7DC652-F233-C4C5-DEFE-B73F7647681F}"/>
          </ac:spMkLst>
        </pc:spChg>
        <pc:spChg chg="add mod topLvl">
          <ac:chgData name="Margaret Chiavetta" userId="cfebc34e-49d7-4567-85d3-618a44718f99" providerId="ADAL" clId="{031EB2E7-53F1-4C8F-A0A5-B09EF900BD79}" dt="2022-12-14T18:20:57.130" v="729" actId="164"/>
          <ac:spMkLst>
            <pc:docMk/>
            <pc:sldMk cId="438085225" sldId="1851"/>
            <ac:spMk id="28" creationId="{80D60CBA-C1EF-0AD5-5F91-40B0CE9F7ED2}"/>
          </ac:spMkLst>
        </pc:spChg>
        <pc:spChg chg="add mod topLvl">
          <ac:chgData name="Margaret Chiavetta" userId="cfebc34e-49d7-4567-85d3-618a44718f99" providerId="ADAL" clId="{031EB2E7-53F1-4C8F-A0A5-B09EF900BD79}" dt="2022-12-14T18:20:57.130" v="729" actId="164"/>
          <ac:spMkLst>
            <pc:docMk/>
            <pc:sldMk cId="438085225" sldId="1851"/>
            <ac:spMk id="29" creationId="{B3570892-9065-8E49-C9E4-549D7A9116C1}"/>
          </ac:spMkLst>
        </pc:spChg>
        <pc:spChg chg="add mod topLvl">
          <ac:chgData name="Margaret Chiavetta" userId="cfebc34e-49d7-4567-85d3-618a44718f99" providerId="ADAL" clId="{031EB2E7-53F1-4C8F-A0A5-B09EF900BD79}" dt="2022-12-14T18:20:57.130" v="729" actId="164"/>
          <ac:spMkLst>
            <pc:docMk/>
            <pc:sldMk cId="438085225" sldId="1851"/>
            <ac:spMk id="30" creationId="{171E7951-FBB8-0EE0-8FD4-33EE3B101FBA}"/>
          </ac:spMkLst>
        </pc:spChg>
        <pc:spChg chg="add mod topLvl">
          <ac:chgData name="Margaret Chiavetta" userId="cfebc34e-49d7-4567-85d3-618a44718f99" providerId="ADAL" clId="{031EB2E7-53F1-4C8F-A0A5-B09EF900BD79}" dt="2022-12-14T18:20:57.130" v="729" actId="164"/>
          <ac:spMkLst>
            <pc:docMk/>
            <pc:sldMk cId="438085225" sldId="1851"/>
            <ac:spMk id="31" creationId="{F1101219-E947-4DA2-E1C9-A22D5D7F1158}"/>
          </ac:spMkLst>
        </pc:spChg>
        <pc:spChg chg="add mod topLvl">
          <ac:chgData name="Margaret Chiavetta" userId="cfebc34e-49d7-4567-85d3-618a44718f99" providerId="ADAL" clId="{031EB2E7-53F1-4C8F-A0A5-B09EF900BD79}" dt="2022-12-14T18:20:57.130" v="729" actId="164"/>
          <ac:spMkLst>
            <pc:docMk/>
            <pc:sldMk cId="438085225" sldId="1851"/>
            <ac:spMk id="35" creationId="{17ECB02F-B934-2EBC-9AC1-453F0FD5EA3E}"/>
          </ac:spMkLst>
        </pc:spChg>
        <pc:spChg chg="add mod topLvl">
          <ac:chgData name="Margaret Chiavetta" userId="cfebc34e-49d7-4567-85d3-618a44718f99" providerId="ADAL" clId="{031EB2E7-53F1-4C8F-A0A5-B09EF900BD79}" dt="2022-12-14T18:20:57.130" v="729" actId="164"/>
          <ac:spMkLst>
            <pc:docMk/>
            <pc:sldMk cId="438085225" sldId="1851"/>
            <ac:spMk id="37" creationId="{2AC399ED-4CA7-B27D-F9B0-6916123C083A}"/>
          </ac:spMkLst>
        </pc:spChg>
        <pc:spChg chg="add mod topLvl">
          <ac:chgData name="Margaret Chiavetta" userId="cfebc34e-49d7-4567-85d3-618a44718f99" providerId="ADAL" clId="{031EB2E7-53F1-4C8F-A0A5-B09EF900BD79}" dt="2022-12-14T18:20:57.130" v="729" actId="164"/>
          <ac:spMkLst>
            <pc:docMk/>
            <pc:sldMk cId="438085225" sldId="1851"/>
            <ac:spMk id="39" creationId="{D1653478-128E-A1E4-B1D3-5B2E937E7103}"/>
          </ac:spMkLst>
        </pc:spChg>
        <pc:spChg chg="add mod">
          <ac:chgData name="Margaret Chiavetta" userId="cfebc34e-49d7-4567-85d3-618a44718f99" providerId="ADAL" clId="{031EB2E7-53F1-4C8F-A0A5-B09EF900BD79}" dt="2022-12-14T18:20:57.130" v="729" actId="164"/>
          <ac:spMkLst>
            <pc:docMk/>
            <pc:sldMk cId="438085225" sldId="1851"/>
            <ac:spMk id="41" creationId="{07A907F7-267E-6DD9-F526-3D02752336C7}"/>
          </ac:spMkLst>
        </pc:spChg>
        <pc:spChg chg="add mod">
          <ac:chgData name="Margaret Chiavetta" userId="cfebc34e-49d7-4567-85d3-618a44718f99" providerId="ADAL" clId="{031EB2E7-53F1-4C8F-A0A5-B09EF900BD79}" dt="2022-12-14T18:20:43.692" v="727" actId="962"/>
          <ac:spMkLst>
            <pc:docMk/>
            <pc:sldMk cId="438085225" sldId="1851"/>
            <ac:spMk id="42" creationId="{A424BB77-B185-0473-E922-C04EA56AFAEF}"/>
          </ac:spMkLst>
        </pc:spChg>
        <pc:grpChg chg="add del mod">
          <ac:chgData name="Margaret Chiavetta" userId="cfebc34e-49d7-4567-85d3-618a44718f99" providerId="ADAL" clId="{031EB2E7-53F1-4C8F-A0A5-B09EF900BD79}" dt="2022-12-14T18:20:50.271" v="728" actId="165"/>
          <ac:grpSpMkLst>
            <pc:docMk/>
            <pc:sldMk cId="438085225" sldId="1851"/>
            <ac:grpSpMk id="43" creationId="{26290D2A-29BC-49F0-00D4-17DE3B9FD0F3}"/>
          </ac:grpSpMkLst>
        </pc:grpChg>
        <pc:grpChg chg="add mod">
          <ac:chgData name="Margaret Chiavetta" userId="cfebc34e-49d7-4567-85d3-618a44718f99" providerId="ADAL" clId="{031EB2E7-53F1-4C8F-A0A5-B09EF900BD79}" dt="2022-12-14T18:20:57.130" v="729" actId="164"/>
          <ac:grpSpMkLst>
            <pc:docMk/>
            <pc:sldMk cId="438085225" sldId="1851"/>
            <ac:grpSpMk id="44" creationId="{C522523C-209F-BCA8-F520-B48778325344}"/>
          </ac:grpSpMkLst>
        </pc:grpChg>
        <pc:picChg chg="add mod topLvl">
          <ac:chgData name="Margaret Chiavetta" userId="cfebc34e-49d7-4567-85d3-618a44718f99" providerId="ADAL" clId="{031EB2E7-53F1-4C8F-A0A5-B09EF900BD79}" dt="2022-12-14T18:20:57.130" v="729" actId="164"/>
          <ac:picMkLst>
            <pc:docMk/>
            <pc:sldMk cId="438085225" sldId="1851"/>
            <ac:picMk id="7" creationId="{F6F6F040-4DE9-7184-15ED-7807F16D9FA8}"/>
          </ac:picMkLst>
        </pc:picChg>
        <pc:picChg chg="add mod topLvl">
          <ac:chgData name="Margaret Chiavetta" userId="cfebc34e-49d7-4567-85d3-618a44718f99" providerId="ADAL" clId="{031EB2E7-53F1-4C8F-A0A5-B09EF900BD79}" dt="2022-12-14T18:20:57.130" v="729" actId="164"/>
          <ac:picMkLst>
            <pc:docMk/>
            <pc:sldMk cId="438085225" sldId="1851"/>
            <ac:picMk id="10" creationId="{69863CE9-4BBC-67A1-3983-773EC71E7376}"/>
          </ac:picMkLst>
        </pc:picChg>
        <pc:picChg chg="add mod topLvl">
          <ac:chgData name="Margaret Chiavetta" userId="cfebc34e-49d7-4567-85d3-618a44718f99" providerId="ADAL" clId="{031EB2E7-53F1-4C8F-A0A5-B09EF900BD79}" dt="2022-12-14T18:20:57.130" v="729" actId="164"/>
          <ac:picMkLst>
            <pc:docMk/>
            <pc:sldMk cId="438085225" sldId="1851"/>
            <ac:picMk id="11" creationId="{196D7BB4-668A-EAC3-B80B-E688B1AD804C}"/>
          </ac:picMkLst>
        </pc:picChg>
        <pc:picChg chg="add mod topLvl">
          <ac:chgData name="Margaret Chiavetta" userId="cfebc34e-49d7-4567-85d3-618a44718f99" providerId="ADAL" clId="{031EB2E7-53F1-4C8F-A0A5-B09EF900BD79}" dt="2022-12-14T18:20:57.130" v="729" actId="164"/>
          <ac:picMkLst>
            <pc:docMk/>
            <pc:sldMk cId="438085225" sldId="1851"/>
            <ac:picMk id="13" creationId="{63C288C8-D1A2-C35C-DA05-F7E67F2D154D}"/>
          </ac:picMkLst>
        </pc:picChg>
        <pc:picChg chg="add mod topLvl">
          <ac:chgData name="Margaret Chiavetta" userId="cfebc34e-49d7-4567-85d3-618a44718f99" providerId="ADAL" clId="{031EB2E7-53F1-4C8F-A0A5-B09EF900BD79}" dt="2022-12-14T18:20:57.130" v="729" actId="164"/>
          <ac:picMkLst>
            <pc:docMk/>
            <pc:sldMk cId="438085225" sldId="1851"/>
            <ac:picMk id="14" creationId="{1A82EA5D-0CC5-33CE-DB30-AFFE77353505}"/>
          </ac:picMkLst>
        </pc:picChg>
        <pc:picChg chg="add mod topLvl">
          <ac:chgData name="Margaret Chiavetta" userId="cfebc34e-49d7-4567-85d3-618a44718f99" providerId="ADAL" clId="{031EB2E7-53F1-4C8F-A0A5-B09EF900BD79}" dt="2022-12-14T18:20:57.130" v="729" actId="164"/>
          <ac:picMkLst>
            <pc:docMk/>
            <pc:sldMk cId="438085225" sldId="1851"/>
            <ac:picMk id="16" creationId="{0D0C3A67-F3E4-26EE-BB76-0E0C9140CC78}"/>
          </ac:picMkLst>
        </pc:picChg>
        <pc:picChg chg="add mod topLvl">
          <ac:chgData name="Margaret Chiavetta" userId="cfebc34e-49d7-4567-85d3-618a44718f99" providerId="ADAL" clId="{031EB2E7-53F1-4C8F-A0A5-B09EF900BD79}" dt="2022-12-14T18:20:57.130" v="729" actId="164"/>
          <ac:picMkLst>
            <pc:docMk/>
            <pc:sldMk cId="438085225" sldId="1851"/>
            <ac:picMk id="19" creationId="{3E13947C-4EA6-B0C7-420F-1238527F2844}"/>
          </ac:picMkLst>
        </pc:picChg>
        <pc:picChg chg="add mod topLvl">
          <ac:chgData name="Margaret Chiavetta" userId="cfebc34e-49d7-4567-85d3-618a44718f99" providerId="ADAL" clId="{031EB2E7-53F1-4C8F-A0A5-B09EF900BD79}" dt="2022-12-14T18:20:57.130" v="729" actId="164"/>
          <ac:picMkLst>
            <pc:docMk/>
            <pc:sldMk cId="438085225" sldId="1851"/>
            <ac:picMk id="21" creationId="{0F6CC653-AAF7-C3EE-A82F-BECFEE033A59}"/>
          </ac:picMkLst>
        </pc:picChg>
        <pc:picChg chg="add mod topLvl">
          <ac:chgData name="Margaret Chiavetta" userId="cfebc34e-49d7-4567-85d3-618a44718f99" providerId="ADAL" clId="{031EB2E7-53F1-4C8F-A0A5-B09EF900BD79}" dt="2022-12-14T18:20:57.130" v="729" actId="164"/>
          <ac:picMkLst>
            <pc:docMk/>
            <pc:sldMk cId="438085225" sldId="1851"/>
            <ac:picMk id="24" creationId="{7AB976E2-9DB2-6ADC-BEF4-63F0D78494FF}"/>
          </ac:picMkLst>
        </pc:picChg>
        <pc:picChg chg="add mod topLvl">
          <ac:chgData name="Margaret Chiavetta" userId="cfebc34e-49d7-4567-85d3-618a44718f99" providerId="ADAL" clId="{031EB2E7-53F1-4C8F-A0A5-B09EF900BD79}" dt="2022-12-14T18:20:57.130" v="729" actId="164"/>
          <ac:picMkLst>
            <pc:docMk/>
            <pc:sldMk cId="438085225" sldId="1851"/>
            <ac:picMk id="38" creationId="{5004F132-75CA-7B29-C7AC-22A2DB097205}"/>
          </ac:picMkLst>
        </pc:picChg>
        <pc:cxnChg chg="add mod topLvl">
          <ac:chgData name="Margaret Chiavetta" userId="cfebc34e-49d7-4567-85d3-618a44718f99" providerId="ADAL" clId="{031EB2E7-53F1-4C8F-A0A5-B09EF900BD79}" dt="2022-12-14T18:20:57.130" v="729" actId="164"/>
          <ac:cxnSpMkLst>
            <pc:docMk/>
            <pc:sldMk cId="438085225" sldId="1851"/>
            <ac:cxnSpMk id="17" creationId="{E31F970E-C2B8-A045-92CD-7D546D0CA784}"/>
          </ac:cxnSpMkLst>
        </pc:cxnChg>
        <pc:cxnChg chg="add mod topLvl">
          <ac:chgData name="Margaret Chiavetta" userId="cfebc34e-49d7-4567-85d3-618a44718f99" providerId="ADAL" clId="{031EB2E7-53F1-4C8F-A0A5-B09EF900BD79}" dt="2022-12-14T18:20:57.130" v="729" actId="164"/>
          <ac:cxnSpMkLst>
            <pc:docMk/>
            <pc:sldMk cId="438085225" sldId="1851"/>
            <ac:cxnSpMk id="18" creationId="{A7616DD3-7668-3299-3ADE-0F25CB1592A9}"/>
          </ac:cxnSpMkLst>
        </pc:cxnChg>
        <pc:cxnChg chg="add mod topLvl">
          <ac:chgData name="Margaret Chiavetta" userId="cfebc34e-49d7-4567-85d3-618a44718f99" providerId="ADAL" clId="{031EB2E7-53F1-4C8F-A0A5-B09EF900BD79}" dt="2022-12-14T18:20:57.130" v="729" actId="164"/>
          <ac:cxnSpMkLst>
            <pc:docMk/>
            <pc:sldMk cId="438085225" sldId="1851"/>
            <ac:cxnSpMk id="26" creationId="{21BFF0A1-D797-5A87-4F5D-637C131E7A18}"/>
          </ac:cxnSpMkLst>
        </pc:cxnChg>
        <pc:cxnChg chg="add mod topLvl">
          <ac:chgData name="Margaret Chiavetta" userId="cfebc34e-49d7-4567-85d3-618a44718f99" providerId="ADAL" clId="{031EB2E7-53F1-4C8F-A0A5-B09EF900BD79}" dt="2022-12-14T18:20:57.130" v="729" actId="164"/>
          <ac:cxnSpMkLst>
            <pc:docMk/>
            <pc:sldMk cId="438085225" sldId="1851"/>
            <ac:cxnSpMk id="32" creationId="{3F0EBCDB-4CEA-5E11-A94C-FB6CF9F4B478}"/>
          </ac:cxnSpMkLst>
        </pc:cxnChg>
        <pc:cxnChg chg="add mod topLvl">
          <ac:chgData name="Margaret Chiavetta" userId="cfebc34e-49d7-4567-85d3-618a44718f99" providerId="ADAL" clId="{031EB2E7-53F1-4C8F-A0A5-B09EF900BD79}" dt="2022-12-14T18:20:57.130" v="729" actId="164"/>
          <ac:cxnSpMkLst>
            <pc:docMk/>
            <pc:sldMk cId="438085225" sldId="1851"/>
            <ac:cxnSpMk id="33" creationId="{A3193765-8A96-7F70-46A1-D1398AB77039}"/>
          </ac:cxnSpMkLst>
        </pc:cxnChg>
        <pc:cxnChg chg="add mod topLvl">
          <ac:chgData name="Margaret Chiavetta" userId="cfebc34e-49d7-4567-85d3-618a44718f99" providerId="ADAL" clId="{031EB2E7-53F1-4C8F-A0A5-B09EF900BD79}" dt="2022-12-14T18:20:57.130" v="729" actId="164"/>
          <ac:cxnSpMkLst>
            <pc:docMk/>
            <pc:sldMk cId="438085225" sldId="1851"/>
            <ac:cxnSpMk id="34" creationId="{F10A52BF-0F9D-8B62-224F-B3B6B2DFC7DE}"/>
          </ac:cxnSpMkLst>
        </pc:cxnChg>
        <pc:cxnChg chg="add mod topLvl">
          <ac:chgData name="Margaret Chiavetta" userId="cfebc34e-49d7-4567-85d3-618a44718f99" providerId="ADAL" clId="{031EB2E7-53F1-4C8F-A0A5-B09EF900BD79}" dt="2022-12-14T18:20:57.130" v="729" actId="164"/>
          <ac:cxnSpMkLst>
            <pc:docMk/>
            <pc:sldMk cId="438085225" sldId="1851"/>
            <ac:cxnSpMk id="36" creationId="{7109D679-9F6F-6AD5-96E0-E4339BF82BBF}"/>
          </ac:cxnSpMkLst>
        </pc:cxnChg>
        <pc:cxnChg chg="add mod topLvl">
          <ac:chgData name="Margaret Chiavetta" userId="cfebc34e-49d7-4567-85d3-618a44718f99" providerId="ADAL" clId="{031EB2E7-53F1-4C8F-A0A5-B09EF900BD79}" dt="2022-12-14T18:20:57.130" v="729" actId="164"/>
          <ac:cxnSpMkLst>
            <pc:docMk/>
            <pc:sldMk cId="438085225" sldId="1851"/>
            <ac:cxnSpMk id="40" creationId="{2246F190-4567-17A7-175E-11C5E03B1144}"/>
          </ac:cxnSpMkLst>
        </pc:cxnChg>
      </pc:sldChg>
      <pc:sldChg chg="addSp delSp modSp add mod modShow modNotesTx">
        <pc:chgData name="Margaret Chiavetta" userId="cfebc34e-49d7-4567-85d3-618a44718f99" providerId="ADAL" clId="{031EB2E7-53F1-4C8F-A0A5-B09EF900BD79}" dt="2022-12-14T17:12:37.537" v="498" actId="729"/>
        <pc:sldMkLst>
          <pc:docMk/>
          <pc:sldMk cId="882000937" sldId="1852"/>
        </pc:sldMkLst>
        <pc:spChg chg="mod">
          <ac:chgData name="Margaret Chiavetta" userId="cfebc34e-49d7-4567-85d3-618a44718f99" providerId="ADAL" clId="{031EB2E7-53F1-4C8F-A0A5-B09EF900BD79}" dt="2022-12-14T17:10:51.755" v="480" actId="20577"/>
          <ac:spMkLst>
            <pc:docMk/>
            <pc:sldMk cId="882000937" sldId="1852"/>
            <ac:spMk id="3" creationId="{3BE02FE7-A6FA-4689-A30C-628FCBC12A88}"/>
          </ac:spMkLst>
        </pc:spChg>
        <pc:spChg chg="del">
          <ac:chgData name="Margaret Chiavetta" userId="cfebc34e-49d7-4567-85d3-618a44718f99" providerId="ADAL" clId="{031EB2E7-53F1-4C8F-A0A5-B09EF900BD79}" dt="2022-12-14T17:11:05.334" v="481" actId="478"/>
          <ac:spMkLst>
            <pc:docMk/>
            <pc:sldMk cId="882000937" sldId="1852"/>
            <ac:spMk id="4" creationId="{E36E71CE-7301-45E1-3935-60D8600E473A}"/>
          </ac:spMkLst>
        </pc:spChg>
        <pc:spChg chg="mod">
          <ac:chgData name="Margaret Chiavetta" userId="cfebc34e-49d7-4567-85d3-618a44718f99" providerId="ADAL" clId="{031EB2E7-53F1-4C8F-A0A5-B09EF900BD79}" dt="2022-12-14T17:11:09.349" v="482"/>
          <ac:spMkLst>
            <pc:docMk/>
            <pc:sldMk cId="882000937" sldId="1852"/>
            <ac:spMk id="7" creationId="{E096063A-BD41-1F5E-F04F-CC901EDCD8F7}"/>
          </ac:spMkLst>
        </pc:spChg>
        <pc:spChg chg="mod">
          <ac:chgData name="Margaret Chiavetta" userId="cfebc34e-49d7-4567-85d3-618a44718f99" providerId="ADAL" clId="{031EB2E7-53F1-4C8F-A0A5-B09EF900BD79}" dt="2022-12-14T17:11:09.349" v="482"/>
          <ac:spMkLst>
            <pc:docMk/>
            <pc:sldMk cId="882000937" sldId="1852"/>
            <ac:spMk id="18" creationId="{7AB926B1-BA82-A11F-BE8D-1D249DCB5EBF}"/>
          </ac:spMkLst>
        </pc:spChg>
        <pc:spChg chg="mod">
          <ac:chgData name="Margaret Chiavetta" userId="cfebc34e-49d7-4567-85d3-618a44718f99" providerId="ADAL" clId="{031EB2E7-53F1-4C8F-A0A5-B09EF900BD79}" dt="2022-12-14T17:11:09.349" v="482"/>
          <ac:spMkLst>
            <pc:docMk/>
            <pc:sldMk cId="882000937" sldId="1852"/>
            <ac:spMk id="21" creationId="{1C6851C2-D6E8-F3F5-0663-3D9450E4A3F4}"/>
          </ac:spMkLst>
        </pc:spChg>
        <pc:spChg chg="mod">
          <ac:chgData name="Margaret Chiavetta" userId="cfebc34e-49d7-4567-85d3-618a44718f99" providerId="ADAL" clId="{031EB2E7-53F1-4C8F-A0A5-B09EF900BD79}" dt="2022-12-14T17:11:09.349" v="482"/>
          <ac:spMkLst>
            <pc:docMk/>
            <pc:sldMk cId="882000937" sldId="1852"/>
            <ac:spMk id="25" creationId="{E7EE547E-1B9D-EBA4-60A8-1AD9E5C20268}"/>
          </ac:spMkLst>
        </pc:spChg>
        <pc:spChg chg="mod">
          <ac:chgData name="Margaret Chiavetta" userId="cfebc34e-49d7-4567-85d3-618a44718f99" providerId="ADAL" clId="{031EB2E7-53F1-4C8F-A0A5-B09EF900BD79}" dt="2022-12-14T17:11:09.349" v="482"/>
          <ac:spMkLst>
            <pc:docMk/>
            <pc:sldMk cId="882000937" sldId="1852"/>
            <ac:spMk id="27" creationId="{0BF62632-F6A4-0F8A-012E-1CE8EC9D9A00}"/>
          </ac:spMkLst>
        </pc:spChg>
        <pc:spChg chg="mod">
          <ac:chgData name="Margaret Chiavetta" userId="cfebc34e-49d7-4567-85d3-618a44718f99" providerId="ADAL" clId="{031EB2E7-53F1-4C8F-A0A5-B09EF900BD79}" dt="2022-12-14T17:11:09.349" v="482"/>
          <ac:spMkLst>
            <pc:docMk/>
            <pc:sldMk cId="882000937" sldId="1852"/>
            <ac:spMk id="28" creationId="{1740DF2E-A3B8-667D-C729-54F3EEA79531}"/>
          </ac:spMkLst>
        </pc:spChg>
        <pc:spChg chg="mod">
          <ac:chgData name="Margaret Chiavetta" userId="cfebc34e-49d7-4567-85d3-618a44718f99" providerId="ADAL" clId="{031EB2E7-53F1-4C8F-A0A5-B09EF900BD79}" dt="2022-12-14T17:11:09.349" v="482"/>
          <ac:spMkLst>
            <pc:docMk/>
            <pc:sldMk cId="882000937" sldId="1852"/>
            <ac:spMk id="32" creationId="{14C10564-01E8-FCC2-A603-EA803A56B046}"/>
          </ac:spMkLst>
        </pc:spChg>
        <pc:spChg chg="mod">
          <ac:chgData name="Margaret Chiavetta" userId="cfebc34e-49d7-4567-85d3-618a44718f99" providerId="ADAL" clId="{031EB2E7-53F1-4C8F-A0A5-B09EF900BD79}" dt="2022-12-14T17:11:09.349" v="482"/>
          <ac:spMkLst>
            <pc:docMk/>
            <pc:sldMk cId="882000937" sldId="1852"/>
            <ac:spMk id="36" creationId="{8C53F56A-F3DF-E49F-852A-1CE8B7C9B6AB}"/>
          </ac:spMkLst>
        </pc:spChg>
        <pc:spChg chg="mod">
          <ac:chgData name="Margaret Chiavetta" userId="cfebc34e-49d7-4567-85d3-618a44718f99" providerId="ADAL" clId="{031EB2E7-53F1-4C8F-A0A5-B09EF900BD79}" dt="2022-12-14T17:11:09.349" v="482"/>
          <ac:spMkLst>
            <pc:docMk/>
            <pc:sldMk cId="882000937" sldId="1852"/>
            <ac:spMk id="38" creationId="{6B95A878-1D22-288B-53BD-B9BDAA5E331C}"/>
          </ac:spMkLst>
        </pc:spChg>
        <pc:spChg chg="mod">
          <ac:chgData name="Margaret Chiavetta" userId="cfebc34e-49d7-4567-85d3-618a44718f99" providerId="ADAL" clId="{031EB2E7-53F1-4C8F-A0A5-B09EF900BD79}" dt="2022-12-14T17:11:09.349" v="482"/>
          <ac:spMkLst>
            <pc:docMk/>
            <pc:sldMk cId="882000937" sldId="1852"/>
            <ac:spMk id="40" creationId="{8D852C3D-736F-E979-3A68-9DA082BAD284}"/>
          </ac:spMkLst>
        </pc:spChg>
        <pc:spChg chg="mod">
          <ac:chgData name="Margaret Chiavetta" userId="cfebc34e-49d7-4567-85d3-618a44718f99" providerId="ADAL" clId="{031EB2E7-53F1-4C8F-A0A5-B09EF900BD79}" dt="2022-12-14T17:11:09.349" v="482"/>
          <ac:spMkLst>
            <pc:docMk/>
            <pc:sldMk cId="882000937" sldId="1852"/>
            <ac:spMk id="42" creationId="{3A50208E-0BF5-53A1-58F9-24EF8854FDDA}"/>
          </ac:spMkLst>
        </pc:spChg>
        <pc:spChg chg="mod">
          <ac:chgData name="Margaret Chiavetta" userId="cfebc34e-49d7-4567-85d3-618a44718f99" providerId="ADAL" clId="{031EB2E7-53F1-4C8F-A0A5-B09EF900BD79}" dt="2022-12-14T17:11:09.349" v="482"/>
          <ac:spMkLst>
            <pc:docMk/>
            <pc:sldMk cId="882000937" sldId="1852"/>
            <ac:spMk id="43" creationId="{E2ABFD63-E446-50A0-2B3F-7968014DC5E6}"/>
          </ac:spMkLst>
        </pc:spChg>
        <pc:spChg chg="mod">
          <ac:chgData name="Margaret Chiavetta" userId="cfebc34e-49d7-4567-85d3-618a44718f99" providerId="ADAL" clId="{031EB2E7-53F1-4C8F-A0A5-B09EF900BD79}" dt="2022-12-14T17:11:09.349" v="482"/>
          <ac:spMkLst>
            <pc:docMk/>
            <pc:sldMk cId="882000937" sldId="1852"/>
            <ac:spMk id="46" creationId="{1885D0E6-E588-DAAF-AB72-139621631574}"/>
          </ac:spMkLst>
        </pc:spChg>
        <pc:spChg chg="mod">
          <ac:chgData name="Margaret Chiavetta" userId="cfebc34e-49d7-4567-85d3-618a44718f99" providerId="ADAL" clId="{031EB2E7-53F1-4C8F-A0A5-B09EF900BD79}" dt="2022-12-14T17:11:09.349" v="482"/>
          <ac:spMkLst>
            <pc:docMk/>
            <pc:sldMk cId="882000937" sldId="1852"/>
            <ac:spMk id="50" creationId="{29DD0055-B797-5DB6-44DB-95C921390A7C}"/>
          </ac:spMkLst>
        </pc:spChg>
        <pc:spChg chg="mod">
          <ac:chgData name="Margaret Chiavetta" userId="cfebc34e-49d7-4567-85d3-618a44718f99" providerId="ADAL" clId="{031EB2E7-53F1-4C8F-A0A5-B09EF900BD79}" dt="2022-12-14T17:11:09.349" v="482"/>
          <ac:spMkLst>
            <pc:docMk/>
            <pc:sldMk cId="882000937" sldId="1852"/>
            <ac:spMk id="56" creationId="{DC04D0E5-AA66-46BB-5331-9FB42EE56562}"/>
          </ac:spMkLst>
        </pc:spChg>
        <pc:spChg chg="mod">
          <ac:chgData name="Margaret Chiavetta" userId="cfebc34e-49d7-4567-85d3-618a44718f99" providerId="ADAL" clId="{031EB2E7-53F1-4C8F-A0A5-B09EF900BD79}" dt="2022-12-14T17:11:09.349" v="482"/>
          <ac:spMkLst>
            <pc:docMk/>
            <pc:sldMk cId="882000937" sldId="1852"/>
            <ac:spMk id="59" creationId="{00D4C48E-8C5D-71BD-EE95-F48EDF3FDE51}"/>
          </ac:spMkLst>
        </pc:spChg>
        <pc:spChg chg="mod">
          <ac:chgData name="Margaret Chiavetta" userId="cfebc34e-49d7-4567-85d3-618a44718f99" providerId="ADAL" clId="{031EB2E7-53F1-4C8F-A0A5-B09EF900BD79}" dt="2022-12-14T17:11:09.349" v="482"/>
          <ac:spMkLst>
            <pc:docMk/>
            <pc:sldMk cId="882000937" sldId="1852"/>
            <ac:spMk id="61" creationId="{6DCF06D1-69CB-F996-1C2D-D7A39D3E7A88}"/>
          </ac:spMkLst>
        </pc:spChg>
        <pc:spChg chg="mod">
          <ac:chgData name="Margaret Chiavetta" userId="cfebc34e-49d7-4567-85d3-618a44718f99" providerId="ADAL" clId="{031EB2E7-53F1-4C8F-A0A5-B09EF900BD79}" dt="2022-12-14T17:11:09.349" v="482"/>
          <ac:spMkLst>
            <pc:docMk/>
            <pc:sldMk cId="882000937" sldId="1852"/>
            <ac:spMk id="64" creationId="{21ABA23B-7451-3056-36A8-695AF7DED0D8}"/>
          </ac:spMkLst>
        </pc:spChg>
        <pc:spChg chg="mod">
          <ac:chgData name="Margaret Chiavetta" userId="cfebc34e-49d7-4567-85d3-618a44718f99" providerId="ADAL" clId="{031EB2E7-53F1-4C8F-A0A5-B09EF900BD79}" dt="2022-12-14T17:11:09.349" v="482"/>
          <ac:spMkLst>
            <pc:docMk/>
            <pc:sldMk cId="882000937" sldId="1852"/>
            <ac:spMk id="66" creationId="{97A72C1E-2C13-2FD2-63D0-3B7344D4B319}"/>
          </ac:spMkLst>
        </pc:spChg>
        <pc:spChg chg="mod">
          <ac:chgData name="Margaret Chiavetta" userId="cfebc34e-49d7-4567-85d3-618a44718f99" providerId="ADAL" clId="{031EB2E7-53F1-4C8F-A0A5-B09EF900BD79}" dt="2022-12-14T17:11:09.349" v="482"/>
          <ac:spMkLst>
            <pc:docMk/>
            <pc:sldMk cId="882000937" sldId="1852"/>
            <ac:spMk id="72" creationId="{845DC564-0ACE-46FB-78A2-7A42A8F3E3DC}"/>
          </ac:spMkLst>
        </pc:spChg>
        <pc:spChg chg="mod">
          <ac:chgData name="Margaret Chiavetta" userId="cfebc34e-49d7-4567-85d3-618a44718f99" providerId="ADAL" clId="{031EB2E7-53F1-4C8F-A0A5-B09EF900BD79}" dt="2022-12-14T17:11:09.349" v="482"/>
          <ac:spMkLst>
            <pc:docMk/>
            <pc:sldMk cId="882000937" sldId="1852"/>
            <ac:spMk id="75" creationId="{CECB6D7D-13CE-1813-3CC8-28434AF4F689}"/>
          </ac:spMkLst>
        </pc:spChg>
        <pc:spChg chg="mod">
          <ac:chgData name="Margaret Chiavetta" userId="cfebc34e-49d7-4567-85d3-618a44718f99" providerId="ADAL" clId="{031EB2E7-53F1-4C8F-A0A5-B09EF900BD79}" dt="2022-12-14T17:11:09.349" v="482"/>
          <ac:spMkLst>
            <pc:docMk/>
            <pc:sldMk cId="882000937" sldId="1852"/>
            <ac:spMk id="78" creationId="{4582A2EE-35D6-20B0-9EF7-3B41E172834D}"/>
          </ac:spMkLst>
        </pc:spChg>
        <pc:spChg chg="mod">
          <ac:chgData name="Margaret Chiavetta" userId="cfebc34e-49d7-4567-85d3-618a44718f99" providerId="ADAL" clId="{031EB2E7-53F1-4C8F-A0A5-B09EF900BD79}" dt="2022-12-14T17:11:09.349" v="482"/>
          <ac:spMkLst>
            <pc:docMk/>
            <pc:sldMk cId="882000937" sldId="1852"/>
            <ac:spMk id="79" creationId="{35B73483-4647-B65A-B923-62325A183632}"/>
          </ac:spMkLst>
        </pc:spChg>
        <pc:spChg chg="mod">
          <ac:chgData name="Margaret Chiavetta" userId="cfebc34e-49d7-4567-85d3-618a44718f99" providerId="ADAL" clId="{031EB2E7-53F1-4C8F-A0A5-B09EF900BD79}" dt="2022-12-14T17:11:09.349" v="482"/>
          <ac:spMkLst>
            <pc:docMk/>
            <pc:sldMk cId="882000937" sldId="1852"/>
            <ac:spMk id="81" creationId="{E2F9BF29-A95F-2561-76DE-F5C710EE3F1D}"/>
          </ac:spMkLst>
        </pc:spChg>
        <pc:spChg chg="mod">
          <ac:chgData name="Margaret Chiavetta" userId="cfebc34e-49d7-4567-85d3-618a44718f99" providerId="ADAL" clId="{031EB2E7-53F1-4C8F-A0A5-B09EF900BD79}" dt="2022-12-14T17:11:09.349" v="482"/>
          <ac:spMkLst>
            <pc:docMk/>
            <pc:sldMk cId="882000937" sldId="1852"/>
            <ac:spMk id="82" creationId="{9453B85B-C337-C183-6557-AB63006C3361}"/>
          </ac:spMkLst>
        </pc:spChg>
        <pc:spChg chg="mod">
          <ac:chgData name="Margaret Chiavetta" userId="cfebc34e-49d7-4567-85d3-618a44718f99" providerId="ADAL" clId="{031EB2E7-53F1-4C8F-A0A5-B09EF900BD79}" dt="2022-12-14T17:11:09.349" v="482"/>
          <ac:spMkLst>
            <pc:docMk/>
            <pc:sldMk cId="882000937" sldId="1852"/>
            <ac:spMk id="84" creationId="{C8FD799D-DEB9-DC10-D499-E4919D01CA99}"/>
          </ac:spMkLst>
        </pc:spChg>
        <pc:spChg chg="mod">
          <ac:chgData name="Margaret Chiavetta" userId="cfebc34e-49d7-4567-85d3-618a44718f99" providerId="ADAL" clId="{031EB2E7-53F1-4C8F-A0A5-B09EF900BD79}" dt="2022-12-14T17:11:09.349" v="482"/>
          <ac:spMkLst>
            <pc:docMk/>
            <pc:sldMk cId="882000937" sldId="1852"/>
            <ac:spMk id="85" creationId="{9AC3C804-1E30-2B19-B521-541EC2B041B3}"/>
          </ac:spMkLst>
        </pc:spChg>
        <pc:spChg chg="mod">
          <ac:chgData name="Margaret Chiavetta" userId="cfebc34e-49d7-4567-85d3-618a44718f99" providerId="ADAL" clId="{031EB2E7-53F1-4C8F-A0A5-B09EF900BD79}" dt="2022-12-14T17:11:09.349" v="482"/>
          <ac:spMkLst>
            <pc:docMk/>
            <pc:sldMk cId="882000937" sldId="1852"/>
            <ac:spMk id="87" creationId="{3FFC0632-9A2F-B57C-5389-98CF623214B5}"/>
          </ac:spMkLst>
        </pc:spChg>
        <pc:spChg chg="mod">
          <ac:chgData name="Margaret Chiavetta" userId="cfebc34e-49d7-4567-85d3-618a44718f99" providerId="ADAL" clId="{031EB2E7-53F1-4C8F-A0A5-B09EF900BD79}" dt="2022-12-14T17:11:09.349" v="482"/>
          <ac:spMkLst>
            <pc:docMk/>
            <pc:sldMk cId="882000937" sldId="1852"/>
            <ac:spMk id="90" creationId="{488FD190-FD00-6F44-3494-5A160B3898CA}"/>
          </ac:spMkLst>
        </pc:spChg>
        <pc:spChg chg="mod">
          <ac:chgData name="Margaret Chiavetta" userId="cfebc34e-49d7-4567-85d3-618a44718f99" providerId="ADAL" clId="{031EB2E7-53F1-4C8F-A0A5-B09EF900BD79}" dt="2022-12-14T17:11:09.349" v="482"/>
          <ac:spMkLst>
            <pc:docMk/>
            <pc:sldMk cId="882000937" sldId="1852"/>
            <ac:spMk id="92" creationId="{EFD2E8C7-33EA-167C-4BEA-DE21C64871E1}"/>
          </ac:spMkLst>
        </pc:spChg>
        <pc:spChg chg="mod">
          <ac:chgData name="Margaret Chiavetta" userId="cfebc34e-49d7-4567-85d3-618a44718f99" providerId="ADAL" clId="{031EB2E7-53F1-4C8F-A0A5-B09EF900BD79}" dt="2022-12-14T17:11:09.349" v="482"/>
          <ac:spMkLst>
            <pc:docMk/>
            <pc:sldMk cId="882000937" sldId="1852"/>
            <ac:spMk id="96" creationId="{C81223F3-55D5-AAC7-428E-01AC1A748E71}"/>
          </ac:spMkLst>
        </pc:spChg>
        <pc:spChg chg="mod">
          <ac:chgData name="Margaret Chiavetta" userId="cfebc34e-49d7-4567-85d3-618a44718f99" providerId="ADAL" clId="{031EB2E7-53F1-4C8F-A0A5-B09EF900BD79}" dt="2022-12-14T17:11:09.349" v="482"/>
          <ac:spMkLst>
            <pc:docMk/>
            <pc:sldMk cId="882000937" sldId="1852"/>
            <ac:spMk id="100" creationId="{35339086-565A-AC59-8645-74C8F24B3E7C}"/>
          </ac:spMkLst>
        </pc:spChg>
        <pc:spChg chg="mod">
          <ac:chgData name="Margaret Chiavetta" userId="cfebc34e-49d7-4567-85d3-618a44718f99" providerId="ADAL" clId="{031EB2E7-53F1-4C8F-A0A5-B09EF900BD79}" dt="2022-12-14T17:11:09.349" v="482"/>
          <ac:spMkLst>
            <pc:docMk/>
            <pc:sldMk cId="882000937" sldId="1852"/>
            <ac:spMk id="104" creationId="{0220E115-B582-F5E2-7F1B-DB553AB6D36F}"/>
          </ac:spMkLst>
        </pc:spChg>
        <pc:spChg chg="mod">
          <ac:chgData name="Margaret Chiavetta" userId="cfebc34e-49d7-4567-85d3-618a44718f99" providerId="ADAL" clId="{031EB2E7-53F1-4C8F-A0A5-B09EF900BD79}" dt="2022-12-14T17:11:09.349" v="482"/>
          <ac:spMkLst>
            <pc:docMk/>
            <pc:sldMk cId="882000937" sldId="1852"/>
            <ac:spMk id="107" creationId="{EF610508-43CD-70D6-5961-A83C0E38D09F}"/>
          </ac:spMkLst>
        </pc:spChg>
        <pc:grpChg chg="add mod">
          <ac:chgData name="Margaret Chiavetta" userId="cfebc34e-49d7-4567-85d3-618a44718f99" providerId="ADAL" clId="{031EB2E7-53F1-4C8F-A0A5-B09EF900BD79}" dt="2022-12-14T17:11:09.349" v="482"/>
          <ac:grpSpMkLst>
            <pc:docMk/>
            <pc:sldMk cId="882000937" sldId="1852"/>
            <ac:grpSpMk id="5" creationId="{70302D48-EB5A-06EC-6073-43DA61AA0AAD}"/>
          </ac:grpSpMkLst>
        </pc:grpChg>
        <pc:grpChg chg="mod">
          <ac:chgData name="Margaret Chiavetta" userId="cfebc34e-49d7-4567-85d3-618a44718f99" providerId="ADAL" clId="{031EB2E7-53F1-4C8F-A0A5-B09EF900BD79}" dt="2022-12-14T17:11:09.349" v="482"/>
          <ac:grpSpMkLst>
            <pc:docMk/>
            <pc:sldMk cId="882000937" sldId="1852"/>
            <ac:grpSpMk id="6" creationId="{69A0BF19-274E-C88F-6CF7-A351912DCF00}"/>
          </ac:grpSpMkLst>
        </pc:grpChg>
        <pc:grpChg chg="mod">
          <ac:chgData name="Margaret Chiavetta" userId="cfebc34e-49d7-4567-85d3-618a44718f99" providerId="ADAL" clId="{031EB2E7-53F1-4C8F-A0A5-B09EF900BD79}" dt="2022-12-14T17:11:09.349" v="482"/>
          <ac:grpSpMkLst>
            <pc:docMk/>
            <pc:sldMk cId="882000937" sldId="1852"/>
            <ac:grpSpMk id="8" creationId="{2D011A7A-D989-1A41-B986-C9B7139A0230}"/>
          </ac:grpSpMkLst>
        </pc:grpChg>
        <pc:grpChg chg="mod">
          <ac:chgData name="Margaret Chiavetta" userId="cfebc34e-49d7-4567-85d3-618a44718f99" providerId="ADAL" clId="{031EB2E7-53F1-4C8F-A0A5-B09EF900BD79}" dt="2022-12-14T17:11:09.349" v="482"/>
          <ac:grpSpMkLst>
            <pc:docMk/>
            <pc:sldMk cId="882000937" sldId="1852"/>
            <ac:grpSpMk id="9" creationId="{45C59CC5-172B-12B5-6D61-953094822144}"/>
          </ac:grpSpMkLst>
        </pc:grpChg>
        <pc:grpChg chg="mod">
          <ac:chgData name="Margaret Chiavetta" userId="cfebc34e-49d7-4567-85d3-618a44718f99" providerId="ADAL" clId="{031EB2E7-53F1-4C8F-A0A5-B09EF900BD79}" dt="2022-12-14T17:11:09.349" v="482"/>
          <ac:grpSpMkLst>
            <pc:docMk/>
            <pc:sldMk cId="882000937" sldId="1852"/>
            <ac:grpSpMk id="10" creationId="{F52EC1FA-8C87-BAE1-1B84-EFEE18C8961F}"/>
          </ac:grpSpMkLst>
        </pc:grpChg>
        <pc:grpChg chg="mod">
          <ac:chgData name="Margaret Chiavetta" userId="cfebc34e-49d7-4567-85d3-618a44718f99" providerId="ADAL" clId="{031EB2E7-53F1-4C8F-A0A5-B09EF900BD79}" dt="2022-12-14T17:11:09.349" v="482"/>
          <ac:grpSpMkLst>
            <pc:docMk/>
            <pc:sldMk cId="882000937" sldId="1852"/>
            <ac:grpSpMk id="11" creationId="{0A67ABF2-5BB9-C32A-CD51-054E384E3D98}"/>
          </ac:grpSpMkLst>
        </pc:grpChg>
        <pc:grpChg chg="mod">
          <ac:chgData name="Margaret Chiavetta" userId="cfebc34e-49d7-4567-85d3-618a44718f99" providerId="ADAL" clId="{031EB2E7-53F1-4C8F-A0A5-B09EF900BD79}" dt="2022-12-14T17:11:09.349" v="482"/>
          <ac:grpSpMkLst>
            <pc:docMk/>
            <pc:sldMk cId="882000937" sldId="1852"/>
            <ac:grpSpMk id="12" creationId="{0D690D03-244D-F0F2-BD92-D6F5F0948B5E}"/>
          </ac:grpSpMkLst>
        </pc:grpChg>
        <pc:grpChg chg="mod">
          <ac:chgData name="Margaret Chiavetta" userId="cfebc34e-49d7-4567-85d3-618a44718f99" providerId="ADAL" clId="{031EB2E7-53F1-4C8F-A0A5-B09EF900BD79}" dt="2022-12-14T17:11:09.349" v="482"/>
          <ac:grpSpMkLst>
            <pc:docMk/>
            <pc:sldMk cId="882000937" sldId="1852"/>
            <ac:grpSpMk id="13" creationId="{EFB2D20D-991C-9924-F460-7F9E3C081A82}"/>
          </ac:grpSpMkLst>
        </pc:grpChg>
        <pc:grpChg chg="mod">
          <ac:chgData name="Margaret Chiavetta" userId="cfebc34e-49d7-4567-85d3-618a44718f99" providerId="ADAL" clId="{031EB2E7-53F1-4C8F-A0A5-B09EF900BD79}" dt="2022-12-14T17:11:09.349" v="482"/>
          <ac:grpSpMkLst>
            <pc:docMk/>
            <pc:sldMk cId="882000937" sldId="1852"/>
            <ac:grpSpMk id="14" creationId="{D831DB5C-77A3-9C62-0222-C4C375149032}"/>
          </ac:grpSpMkLst>
        </pc:grpChg>
        <pc:grpChg chg="mod">
          <ac:chgData name="Margaret Chiavetta" userId="cfebc34e-49d7-4567-85d3-618a44718f99" providerId="ADAL" clId="{031EB2E7-53F1-4C8F-A0A5-B09EF900BD79}" dt="2022-12-14T17:11:09.349" v="482"/>
          <ac:grpSpMkLst>
            <pc:docMk/>
            <pc:sldMk cId="882000937" sldId="1852"/>
            <ac:grpSpMk id="16" creationId="{6975CB72-6E45-9675-7B16-6BEB7A156228}"/>
          </ac:grpSpMkLst>
        </pc:grpChg>
        <pc:grpChg chg="mod">
          <ac:chgData name="Margaret Chiavetta" userId="cfebc34e-49d7-4567-85d3-618a44718f99" providerId="ADAL" clId="{031EB2E7-53F1-4C8F-A0A5-B09EF900BD79}" dt="2022-12-14T17:11:09.349" v="482"/>
          <ac:grpSpMkLst>
            <pc:docMk/>
            <pc:sldMk cId="882000937" sldId="1852"/>
            <ac:grpSpMk id="17" creationId="{26F7C783-9E99-8B56-3487-E6ABDADD7F75}"/>
          </ac:grpSpMkLst>
        </pc:grpChg>
        <pc:picChg chg="mod">
          <ac:chgData name="Margaret Chiavetta" userId="cfebc34e-49d7-4567-85d3-618a44718f99" providerId="ADAL" clId="{031EB2E7-53F1-4C8F-A0A5-B09EF900BD79}" dt="2022-12-14T17:11:09.349" v="482"/>
          <ac:picMkLst>
            <pc:docMk/>
            <pc:sldMk cId="882000937" sldId="1852"/>
            <ac:picMk id="19" creationId="{5B5BA45F-CE81-24B0-FCB3-B8784B231ADF}"/>
          </ac:picMkLst>
        </pc:picChg>
        <pc:picChg chg="mod">
          <ac:chgData name="Margaret Chiavetta" userId="cfebc34e-49d7-4567-85d3-618a44718f99" providerId="ADAL" clId="{031EB2E7-53F1-4C8F-A0A5-B09EF900BD79}" dt="2022-12-14T17:11:09.349" v="482"/>
          <ac:picMkLst>
            <pc:docMk/>
            <pc:sldMk cId="882000937" sldId="1852"/>
            <ac:picMk id="20" creationId="{0BF1CDEF-E118-43A6-5816-DBC81A952D63}"/>
          </ac:picMkLst>
        </pc:picChg>
        <pc:picChg chg="mod">
          <ac:chgData name="Margaret Chiavetta" userId="cfebc34e-49d7-4567-85d3-618a44718f99" providerId="ADAL" clId="{031EB2E7-53F1-4C8F-A0A5-B09EF900BD79}" dt="2022-12-14T17:11:09.349" v="482"/>
          <ac:picMkLst>
            <pc:docMk/>
            <pc:sldMk cId="882000937" sldId="1852"/>
            <ac:picMk id="23" creationId="{0E989EED-66F5-4164-77F1-FC6E5C6957AD}"/>
          </ac:picMkLst>
        </pc:picChg>
        <pc:picChg chg="mod">
          <ac:chgData name="Margaret Chiavetta" userId="cfebc34e-49d7-4567-85d3-618a44718f99" providerId="ADAL" clId="{031EB2E7-53F1-4C8F-A0A5-B09EF900BD79}" dt="2022-12-14T17:11:09.349" v="482"/>
          <ac:picMkLst>
            <pc:docMk/>
            <pc:sldMk cId="882000937" sldId="1852"/>
            <ac:picMk id="24" creationId="{14BC129E-FD47-311A-6ED5-37C448325349}"/>
          </ac:picMkLst>
        </pc:picChg>
        <pc:picChg chg="mod">
          <ac:chgData name="Margaret Chiavetta" userId="cfebc34e-49d7-4567-85d3-618a44718f99" providerId="ADAL" clId="{031EB2E7-53F1-4C8F-A0A5-B09EF900BD79}" dt="2022-12-14T17:11:09.349" v="482"/>
          <ac:picMkLst>
            <pc:docMk/>
            <pc:sldMk cId="882000937" sldId="1852"/>
            <ac:picMk id="26" creationId="{553F72D1-AFAA-38DB-D2AC-0933BBE68C1B}"/>
          </ac:picMkLst>
        </pc:picChg>
        <pc:picChg chg="mod">
          <ac:chgData name="Margaret Chiavetta" userId="cfebc34e-49d7-4567-85d3-618a44718f99" providerId="ADAL" clId="{031EB2E7-53F1-4C8F-A0A5-B09EF900BD79}" dt="2022-12-14T17:11:09.349" v="482"/>
          <ac:picMkLst>
            <pc:docMk/>
            <pc:sldMk cId="882000937" sldId="1852"/>
            <ac:picMk id="33" creationId="{12EBBC19-B7AD-E380-98AC-4F50E0477C8A}"/>
          </ac:picMkLst>
        </pc:picChg>
        <pc:picChg chg="mod">
          <ac:chgData name="Margaret Chiavetta" userId="cfebc34e-49d7-4567-85d3-618a44718f99" providerId="ADAL" clId="{031EB2E7-53F1-4C8F-A0A5-B09EF900BD79}" dt="2022-12-14T17:11:09.349" v="482"/>
          <ac:picMkLst>
            <pc:docMk/>
            <pc:sldMk cId="882000937" sldId="1852"/>
            <ac:picMk id="39" creationId="{C1B6342D-1066-E56F-4216-3668CE157D4B}"/>
          </ac:picMkLst>
        </pc:picChg>
        <pc:picChg chg="mod">
          <ac:chgData name="Margaret Chiavetta" userId="cfebc34e-49d7-4567-85d3-618a44718f99" providerId="ADAL" clId="{031EB2E7-53F1-4C8F-A0A5-B09EF900BD79}" dt="2022-12-14T17:11:09.349" v="482"/>
          <ac:picMkLst>
            <pc:docMk/>
            <pc:sldMk cId="882000937" sldId="1852"/>
            <ac:picMk id="47" creationId="{E3F02C42-6D1C-D80C-3631-FF59E03B3324}"/>
          </ac:picMkLst>
        </pc:picChg>
        <pc:picChg chg="mod">
          <ac:chgData name="Margaret Chiavetta" userId="cfebc34e-49d7-4567-85d3-618a44718f99" providerId="ADAL" clId="{031EB2E7-53F1-4C8F-A0A5-B09EF900BD79}" dt="2022-12-14T17:11:09.349" v="482"/>
          <ac:picMkLst>
            <pc:docMk/>
            <pc:sldMk cId="882000937" sldId="1852"/>
            <ac:picMk id="49" creationId="{49D71AA3-92E7-F99F-8756-86AD818FB7BF}"/>
          </ac:picMkLst>
        </pc:picChg>
        <pc:picChg chg="mod">
          <ac:chgData name="Margaret Chiavetta" userId="cfebc34e-49d7-4567-85d3-618a44718f99" providerId="ADAL" clId="{031EB2E7-53F1-4C8F-A0A5-B09EF900BD79}" dt="2022-12-14T17:11:09.349" v="482"/>
          <ac:picMkLst>
            <pc:docMk/>
            <pc:sldMk cId="882000937" sldId="1852"/>
            <ac:picMk id="51" creationId="{DE2A6801-1280-31D6-EE02-FAFDAD5CE47E}"/>
          </ac:picMkLst>
        </pc:picChg>
        <pc:picChg chg="mod">
          <ac:chgData name="Margaret Chiavetta" userId="cfebc34e-49d7-4567-85d3-618a44718f99" providerId="ADAL" clId="{031EB2E7-53F1-4C8F-A0A5-B09EF900BD79}" dt="2022-12-14T17:11:09.349" v="482"/>
          <ac:picMkLst>
            <pc:docMk/>
            <pc:sldMk cId="882000937" sldId="1852"/>
            <ac:picMk id="52" creationId="{4A455CCE-CDEB-ECF8-EA80-932E5CF8135B}"/>
          </ac:picMkLst>
        </pc:picChg>
        <pc:picChg chg="mod">
          <ac:chgData name="Margaret Chiavetta" userId="cfebc34e-49d7-4567-85d3-618a44718f99" providerId="ADAL" clId="{031EB2E7-53F1-4C8F-A0A5-B09EF900BD79}" dt="2022-12-14T17:11:09.349" v="482"/>
          <ac:picMkLst>
            <pc:docMk/>
            <pc:sldMk cId="882000937" sldId="1852"/>
            <ac:picMk id="55" creationId="{9BBAA567-A169-23E1-4AE3-4836787392B9}"/>
          </ac:picMkLst>
        </pc:picChg>
        <pc:picChg chg="mod">
          <ac:chgData name="Margaret Chiavetta" userId="cfebc34e-49d7-4567-85d3-618a44718f99" providerId="ADAL" clId="{031EB2E7-53F1-4C8F-A0A5-B09EF900BD79}" dt="2022-12-14T17:11:09.349" v="482"/>
          <ac:picMkLst>
            <pc:docMk/>
            <pc:sldMk cId="882000937" sldId="1852"/>
            <ac:picMk id="58" creationId="{E38EE19B-A612-40AA-7818-D3AA360E7050}"/>
          </ac:picMkLst>
        </pc:picChg>
        <pc:picChg chg="mod">
          <ac:chgData name="Margaret Chiavetta" userId="cfebc34e-49d7-4567-85d3-618a44718f99" providerId="ADAL" clId="{031EB2E7-53F1-4C8F-A0A5-B09EF900BD79}" dt="2022-12-14T17:11:09.349" v="482"/>
          <ac:picMkLst>
            <pc:docMk/>
            <pc:sldMk cId="882000937" sldId="1852"/>
            <ac:picMk id="60" creationId="{C265F9A1-FDFD-E7B6-93AB-5F383EAC527D}"/>
          </ac:picMkLst>
        </pc:picChg>
        <pc:picChg chg="mod">
          <ac:chgData name="Margaret Chiavetta" userId="cfebc34e-49d7-4567-85d3-618a44718f99" providerId="ADAL" clId="{031EB2E7-53F1-4C8F-A0A5-B09EF900BD79}" dt="2022-12-14T17:11:09.349" v="482"/>
          <ac:picMkLst>
            <pc:docMk/>
            <pc:sldMk cId="882000937" sldId="1852"/>
            <ac:picMk id="63" creationId="{504416EF-E253-1CA1-ABF9-02C1A30F006E}"/>
          </ac:picMkLst>
        </pc:picChg>
        <pc:picChg chg="mod">
          <ac:chgData name="Margaret Chiavetta" userId="cfebc34e-49d7-4567-85d3-618a44718f99" providerId="ADAL" clId="{031EB2E7-53F1-4C8F-A0A5-B09EF900BD79}" dt="2022-12-14T17:11:09.349" v="482"/>
          <ac:picMkLst>
            <pc:docMk/>
            <pc:sldMk cId="882000937" sldId="1852"/>
            <ac:picMk id="65" creationId="{57C39F1C-7F5E-A8B7-17AC-1E4CD6EA6223}"/>
          </ac:picMkLst>
        </pc:picChg>
        <pc:picChg chg="mod">
          <ac:chgData name="Margaret Chiavetta" userId="cfebc34e-49d7-4567-85d3-618a44718f99" providerId="ADAL" clId="{031EB2E7-53F1-4C8F-A0A5-B09EF900BD79}" dt="2022-12-14T17:11:09.349" v="482"/>
          <ac:picMkLst>
            <pc:docMk/>
            <pc:sldMk cId="882000937" sldId="1852"/>
            <ac:picMk id="68" creationId="{F8BA324E-5F1C-78A1-0BBD-27C661A71FB9}"/>
          </ac:picMkLst>
        </pc:picChg>
        <pc:picChg chg="mod">
          <ac:chgData name="Margaret Chiavetta" userId="cfebc34e-49d7-4567-85d3-618a44718f99" providerId="ADAL" clId="{031EB2E7-53F1-4C8F-A0A5-B09EF900BD79}" dt="2022-12-14T17:11:09.349" v="482"/>
          <ac:picMkLst>
            <pc:docMk/>
            <pc:sldMk cId="882000937" sldId="1852"/>
            <ac:picMk id="69" creationId="{5FF34F30-FB72-4460-FA3C-7D99BFA69275}"/>
          </ac:picMkLst>
        </pc:picChg>
        <pc:picChg chg="mod">
          <ac:chgData name="Margaret Chiavetta" userId="cfebc34e-49d7-4567-85d3-618a44718f99" providerId="ADAL" clId="{031EB2E7-53F1-4C8F-A0A5-B09EF900BD79}" dt="2022-12-14T17:11:09.349" v="482"/>
          <ac:picMkLst>
            <pc:docMk/>
            <pc:sldMk cId="882000937" sldId="1852"/>
            <ac:picMk id="71" creationId="{AA75DF44-0B8E-3D95-EA7A-6147042270A5}"/>
          </ac:picMkLst>
        </pc:picChg>
        <pc:picChg chg="mod">
          <ac:chgData name="Margaret Chiavetta" userId="cfebc34e-49d7-4567-85d3-618a44718f99" providerId="ADAL" clId="{031EB2E7-53F1-4C8F-A0A5-B09EF900BD79}" dt="2022-12-14T17:11:09.349" v="482"/>
          <ac:picMkLst>
            <pc:docMk/>
            <pc:sldMk cId="882000937" sldId="1852"/>
            <ac:picMk id="76" creationId="{89567CB1-C07B-C882-1914-D3BD36F858B0}"/>
          </ac:picMkLst>
        </pc:picChg>
        <pc:picChg chg="mod">
          <ac:chgData name="Margaret Chiavetta" userId="cfebc34e-49d7-4567-85d3-618a44718f99" providerId="ADAL" clId="{031EB2E7-53F1-4C8F-A0A5-B09EF900BD79}" dt="2022-12-14T17:11:09.349" v="482"/>
          <ac:picMkLst>
            <pc:docMk/>
            <pc:sldMk cId="882000937" sldId="1852"/>
            <ac:picMk id="77" creationId="{8663FE28-DAAD-18E4-4EF9-DA627FD7BA8A}"/>
          </ac:picMkLst>
        </pc:picChg>
        <pc:picChg chg="mod">
          <ac:chgData name="Margaret Chiavetta" userId="cfebc34e-49d7-4567-85d3-618a44718f99" providerId="ADAL" clId="{031EB2E7-53F1-4C8F-A0A5-B09EF900BD79}" dt="2022-12-14T17:11:09.349" v="482"/>
          <ac:picMkLst>
            <pc:docMk/>
            <pc:sldMk cId="882000937" sldId="1852"/>
            <ac:picMk id="80" creationId="{4C6673E0-2A25-ABC0-636D-B2C0439316BD}"/>
          </ac:picMkLst>
        </pc:picChg>
        <pc:picChg chg="mod">
          <ac:chgData name="Margaret Chiavetta" userId="cfebc34e-49d7-4567-85d3-618a44718f99" providerId="ADAL" clId="{031EB2E7-53F1-4C8F-A0A5-B09EF900BD79}" dt="2022-12-14T17:11:09.349" v="482"/>
          <ac:picMkLst>
            <pc:docMk/>
            <pc:sldMk cId="882000937" sldId="1852"/>
            <ac:picMk id="83" creationId="{E12B5041-86E2-18CB-4FB0-B65ACE40B461}"/>
          </ac:picMkLst>
        </pc:picChg>
        <pc:picChg chg="mod">
          <ac:chgData name="Margaret Chiavetta" userId="cfebc34e-49d7-4567-85d3-618a44718f99" providerId="ADAL" clId="{031EB2E7-53F1-4C8F-A0A5-B09EF900BD79}" dt="2022-12-14T17:11:09.349" v="482"/>
          <ac:picMkLst>
            <pc:docMk/>
            <pc:sldMk cId="882000937" sldId="1852"/>
            <ac:picMk id="86" creationId="{A01819E6-09B6-B3AA-915B-AF7D0F19F425}"/>
          </ac:picMkLst>
        </pc:picChg>
        <pc:picChg chg="mod">
          <ac:chgData name="Margaret Chiavetta" userId="cfebc34e-49d7-4567-85d3-618a44718f99" providerId="ADAL" clId="{031EB2E7-53F1-4C8F-A0A5-B09EF900BD79}" dt="2022-12-14T17:11:09.349" v="482"/>
          <ac:picMkLst>
            <pc:docMk/>
            <pc:sldMk cId="882000937" sldId="1852"/>
            <ac:picMk id="89" creationId="{2E95A1E5-30C1-876A-4459-546B34249A71}"/>
          </ac:picMkLst>
        </pc:picChg>
        <pc:picChg chg="mod">
          <ac:chgData name="Margaret Chiavetta" userId="cfebc34e-49d7-4567-85d3-618a44718f99" providerId="ADAL" clId="{031EB2E7-53F1-4C8F-A0A5-B09EF900BD79}" dt="2022-12-14T17:11:09.349" v="482"/>
          <ac:picMkLst>
            <pc:docMk/>
            <pc:sldMk cId="882000937" sldId="1852"/>
            <ac:picMk id="91" creationId="{66290CC9-AFBE-3713-1A6A-FD4899FB4F3F}"/>
          </ac:picMkLst>
        </pc:picChg>
        <pc:picChg chg="mod">
          <ac:chgData name="Margaret Chiavetta" userId="cfebc34e-49d7-4567-85d3-618a44718f99" providerId="ADAL" clId="{031EB2E7-53F1-4C8F-A0A5-B09EF900BD79}" dt="2022-12-14T17:11:09.349" v="482"/>
          <ac:picMkLst>
            <pc:docMk/>
            <pc:sldMk cId="882000937" sldId="1852"/>
            <ac:picMk id="95" creationId="{92C9A424-7ABB-A5A0-C948-B5017B01EC04}"/>
          </ac:picMkLst>
        </pc:picChg>
        <pc:picChg chg="mod">
          <ac:chgData name="Margaret Chiavetta" userId="cfebc34e-49d7-4567-85d3-618a44718f99" providerId="ADAL" clId="{031EB2E7-53F1-4C8F-A0A5-B09EF900BD79}" dt="2022-12-14T17:11:09.349" v="482"/>
          <ac:picMkLst>
            <pc:docMk/>
            <pc:sldMk cId="882000937" sldId="1852"/>
            <ac:picMk id="99" creationId="{3ADD0BF0-A2F6-E71E-7EC9-39D1DDD4A35C}"/>
          </ac:picMkLst>
        </pc:picChg>
        <pc:picChg chg="mod">
          <ac:chgData name="Margaret Chiavetta" userId="cfebc34e-49d7-4567-85d3-618a44718f99" providerId="ADAL" clId="{031EB2E7-53F1-4C8F-A0A5-B09EF900BD79}" dt="2022-12-14T17:11:09.349" v="482"/>
          <ac:picMkLst>
            <pc:docMk/>
            <pc:sldMk cId="882000937" sldId="1852"/>
            <ac:picMk id="103" creationId="{1E72F319-6AF9-2B5F-21D0-9D82675D7B92}"/>
          </ac:picMkLst>
        </pc:picChg>
        <pc:picChg chg="mod">
          <ac:chgData name="Margaret Chiavetta" userId="cfebc34e-49d7-4567-85d3-618a44718f99" providerId="ADAL" clId="{031EB2E7-53F1-4C8F-A0A5-B09EF900BD79}" dt="2022-12-14T17:11:09.349" v="482"/>
          <ac:picMkLst>
            <pc:docMk/>
            <pc:sldMk cId="882000937" sldId="1852"/>
            <ac:picMk id="106" creationId="{E0244D3E-5402-E8C8-A48E-B0EAD9286648}"/>
          </ac:picMkLst>
        </pc:picChg>
        <pc:picChg chg="mod">
          <ac:chgData name="Margaret Chiavetta" userId="cfebc34e-49d7-4567-85d3-618a44718f99" providerId="ADAL" clId="{031EB2E7-53F1-4C8F-A0A5-B09EF900BD79}" dt="2022-12-14T17:11:09.349" v="482"/>
          <ac:picMkLst>
            <pc:docMk/>
            <pc:sldMk cId="882000937" sldId="1852"/>
            <ac:picMk id="109" creationId="{DC79034E-A132-8B1D-59E1-6B6C59FE2105}"/>
          </ac:picMkLst>
        </pc:picChg>
        <pc:cxnChg chg="mod">
          <ac:chgData name="Margaret Chiavetta" userId="cfebc34e-49d7-4567-85d3-618a44718f99" providerId="ADAL" clId="{031EB2E7-53F1-4C8F-A0A5-B09EF900BD79}" dt="2022-12-14T17:11:09.349" v="482"/>
          <ac:cxnSpMkLst>
            <pc:docMk/>
            <pc:sldMk cId="882000937" sldId="1852"/>
            <ac:cxnSpMk id="15" creationId="{07C0F134-2B94-FFBB-4485-2F6D8E69B3F1}"/>
          </ac:cxnSpMkLst>
        </pc:cxnChg>
        <pc:cxnChg chg="mod">
          <ac:chgData name="Margaret Chiavetta" userId="cfebc34e-49d7-4567-85d3-618a44718f99" providerId="ADAL" clId="{031EB2E7-53F1-4C8F-A0A5-B09EF900BD79}" dt="2022-12-14T17:11:09.349" v="482"/>
          <ac:cxnSpMkLst>
            <pc:docMk/>
            <pc:sldMk cId="882000937" sldId="1852"/>
            <ac:cxnSpMk id="22" creationId="{B344136D-C9B8-3A6E-579B-1A9AEF74E19D}"/>
          </ac:cxnSpMkLst>
        </pc:cxnChg>
        <pc:cxnChg chg="mod">
          <ac:chgData name="Margaret Chiavetta" userId="cfebc34e-49d7-4567-85d3-618a44718f99" providerId="ADAL" clId="{031EB2E7-53F1-4C8F-A0A5-B09EF900BD79}" dt="2022-12-14T17:11:09.349" v="482"/>
          <ac:cxnSpMkLst>
            <pc:docMk/>
            <pc:sldMk cId="882000937" sldId="1852"/>
            <ac:cxnSpMk id="29" creationId="{CA40729B-E5DF-8E3E-C38D-30F18D1FEBEF}"/>
          </ac:cxnSpMkLst>
        </pc:cxnChg>
        <pc:cxnChg chg="mod">
          <ac:chgData name="Margaret Chiavetta" userId="cfebc34e-49d7-4567-85d3-618a44718f99" providerId="ADAL" clId="{031EB2E7-53F1-4C8F-A0A5-B09EF900BD79}" dt="2022-12-14T17:11:09.349" v="482"/>
          <ac:cxnSpMkLst>
            <pc:docMk/>
            <pc:sldMk cId="882000937" sldId="1852"/>
            <ac:cxnSpMk id="30" creationId="{30264A18-79D9-77C6-CB67-F1C8F725A4EE}"/>
          </ac:cxnSpMkLst>
        </pc:cxnChg>
        <pc:cxnChg chg="mod">
          <ac:chgData name="Margaret Chiavetta" userId="cfebc34e-49d7-4567-85d3-618a44718f99" providerId="ADAL" clId="{031EB2E7-53F1-4C8F-A0A5-B09EF900BD79}" dt="2022-12-14T17:11:09.349" v="482"/>
          <ac:cxnSpMkLst>
            <pc:docMk/>
            <pc:sldMk cId="882000937" sldId="1852"/>
            <ac:cxnSpMk id="31" creationId="{A41A2DFE-2901-24B5-81E2-AEE9C6262C79}"/>
          </ac:cxnSpMkLst>
        </pc:cxnChg>
        <pc:cxnChg chg="mod">
          <ac:chgData name="Margaret Chiavetta" userId="cfebc34e-49d7-4567-85d3-618a44718f99" providerId="ADAL" clId="{031EB2E7-53F1-4C8F-A0A5-B09EF900BD79}" dt="2022-12-14T17:11:09.349" v="482"/>
          <ac:cxnSpMkLst>
            <pc:docMk/>
            <pc:sldMk cId="882000937" sldId="1852"/>
            <ac:cxnSpMk id="34" creationId="{F4990F95-F0CE-ED18-CE54-EB754D91CB75}"/>
          </ac:cxnSpMkLst>
        </pc:cxnChg>
        <pc:cxnChg chg="mod">
          <ac:chgData name="Margaret Chiavetta" userId="cfebc34e-49d7-4567-85d3-618a44718f99" providerId="ADAL" clId="{031EB2E7-53F1-4C8F-A0A5-B09EF900BD79}" dt="2022-12-14T17:11:09.349" v="482"/>
          <ac:cxnSpMkLst>
            <pc:docMk/>
            <pc:sldMk cId="882000937" sldId="1852"/>
            <ac:cxnSpMk id="35" creationId="{AC9C00BE-FFED-8652-7502-2FE9A158FE06}"/>
          </ac:cxnSpMkLst>
        </pc:cxnChg>
        <pc:cxnChg chg="mod">
          <ac:chgData name="Margaret Chiavetta" userId="cfebc34e-49d7-4567-85d3-618a44718f99" providerId="ADAL" clId="{031EB2E7-53F1-4C8F-A0A5-B09EF900BD79}" dt="2022-12-14T17:11:09.349" v="482"/>
          <ac:cxnSpMkLst>
            <pc:docMk/>
            <pc:sldMk cId="882000937" sldId="1852"/>
            <ac:cxnSpMk id="37" creationId="{03664B74-C607-96FF-5050-998483FCADED}"/>
          </ac:cxnSpMkLst>
        </pc:cxnChg>
        <pc:cxnChg chg="mod">
          <ac:chgData name="Margaret Chiavetta" userId="cfebc34e-49d7-4567-85d3-618a44718f99" providerId="ADAL" clId="{031EB2E7-53F1-4C8F-A0A5-B09EF900BD79}" dt="2022-12-14T17:11:09.349" v="482"/>
          <ac:cxnSpMkLst>
            <pc:docMk/>
            <pc:sldMk cId="882000937" sldId="1852"/>
            <ac:cxnSpMk id="41" creationId="{ABD17136-163D-B223-0D52-E8D9ED605839}"/>
          </ac:cxnSpMkLst>
        </pc:cxnChg>
        <pc:cxnChg chg="mod">
          <ac:chgData name="Margaret Chiavetta" userId="cfebc34e-49d7-4567-85d3-618a44718f99" providerId="ADAL" clId="{031EB2E7-53F1-4C8F-A0A5-B09EF900BD79}" dt="2022-12-14T17:11:09.349" v="482"/>
          <ac:cxnSpMkLst>
            <pc:docMk/>
            <pc:sldMk cId="882000937" sldId="1852"/>
            <ac:cxnSpMk id="44" creationId="{7B5F0A54-E6A9-83F3-14B9-937232647EF6}"/>
          </ac:cxnSpMkLst>
        </pc:cxnChg>
        <pc:cxnChg chg="mod">
          <ac:chgData name="Margaret Chiavetta" userId="cfebc34e-49d7-4567-85d3-618a44718f99" providerId="ADAL" clId="{031EB2E7-53F1-4C8F-A0A5-B09EF900BD79}" dt="2022-12-14T17:11:09.349" v="482"/>
          <ac:cxnSpMkLst>
            <pc:docMk/>
            <pc:sldMk cId="882000937" sldId="1852"/>
            <ac:cxnSpMk id="45" creationId="{E1876D6D-0346-5046-D8A2-44D164D76361}"/>
          </ac:cxnSpMkLst>
        </pc:cxnChg>
        <pc:cxnChg chg="mod">
          <ac:chgData name="Margaret Chiavetta" userId="cfebc34e-49d7-4567-85d3-618a44718f99" providerId="ADAL" clId="{031EB2E7-53F1-4C8F-A0A5-B09EF900BD79}" dt="2022-12-14T17:11:09.349" v="482"/>
          <ac:cxnSpMkLst>
            <pc:docMk/>
            <pc:sldMk cId="882000937" sldId="1852"/>
            <ac:cxnSpMk id="48" creationId="{49EDBDE9-680B-A37E-2D04-C9079CDF6261}"/>
          </ac:cxnSpMkLst>
        </pc:cxnChg>
        <pc:cxnChg chg="mod">
          <ac:chgData name="Margaret Chiavetta" userId="cfebc34e-49d7-4567-85d3-618a44718f99" providerId="ADAL" clId="{031EB2E7-53F1-4C8F-A0A5-B09EF900BD79}" dt="2022-12-14T17:11:09.349" v="482"/>
          <ac:cxnSpMkLst>
            <pc:docMk/>
            <pc:sldMk cId="882000937" sldId="1852"/>
            <ac:cxnSpMk id="53" creationId="{EBCDAE2D-C34C-5EB0-45FD-AA3C76D3342E}"/>
          </ac:cxnSpMkLst>
        </pc:cxnChg>
        <pc:cxnChg chg="mod">
          <ac:chgData name="Margaret Chiavetta" userId="cfebc34e-49d7-4567-85d3-618a44718f99" providerId="ADAL" clId="{031EB2E7-53F1-4C8F-A0A5-B09EF900BD79}" dt="2022-12-14T17:11:09.349" v="482"/>
          <ac:cxnSpMkLst>
            <pc:docMk/>
            <pc:sldMk cId="882000937" sldId="1852"/>
            <ac:cxnSpMk id="54" creationId="{74CE8D72-7675-95FE-F6C6-7959B87D3176}"/>
          </ac:cxnSpMkLst>
        </pc:cxnChg>
        <pc:cxnChg chg="mod">
          <ac:chgData name="Margaret Chiavetta" userId="cfebc34e-49d7-4567-85d3-618a44718f99" providerId="ADAL" clId="{031EB2E7-53F1-4C8F-A0A5-B09EF900BD79}" dt="2022-12-14T17:11:09.349" v="482"/>
          <ac:cxnSpMkLst>
            <pc:docMk/>
            <pc:sldMk cId="882000937" sldId="1852"/>
            <ac:cxnSpMk id="57" creationId="{89E0ECD8-F03A-0F4C-F396-FE9E4E7C9E1D}"/>
          </ac:cxnSpMkLst>
        </pc:cxnChg>
        <pc:cxnChg chg="mod">
          <ac:chgData name="Margaret Chiavetta" userId="cfebc34e-49d7-4567-85d3-618a44718f99" providerId="ADAL" clId="{031EB2E7-53F1-4C8F-A0A5-B09EF900BD79}" dt="2022-12-14T17:11:09.349" v="482"/>
          <ac:cxnSpMkLst>
            <pc:docMk/>
            <pc:sldMk cId="882000937" sldId="1852"/>
            <ac:cxnSpMk id="62" creationId="{72F6A367-8F4F-3B0A-4471-29A45F7CAB23}"/>
          </ac:cxnSpMkLst>
        </pc:cxnChg>
        <pc:cxnChg chg="mod">
          <ac:chgData name="Margaret Chiavetta" userId="cfebc34e-49d7-4567-85d3-618a44718f99" providerId="ADAL" clId="{031EB2E7-53F1-4C8F-A0A5-B09EF900BD79}" dt="2022-12-14T17:11:09.349" v="482"/>
          <ac:cxnSpMkLst>
            <pc:docMk/>
            <pc:sldMk cId="882000937" sldId="1852"/>
            <ac:cxnSpMk id="67" creationId="{E478D31F-D6CD-F1A2-D913-3C5D4D28EF18}"/>
          </ac:cxnSpMkLst>
        </pc:cxnChg>
        <pc:cxnChg chg="mod">
          <ac:chgData name="Margaret Chiavetta" userId="cfebc34e-49d7-4567-85d3-618a44718f99" providerId="ADAL" clId="{031EB2E7-53F1-4C8F-A0A5-B09EF900BD79}" dt="2022-12-14T17:11:09.349" v="482"/>
          <ac:cxnSpMkLst>
            <pc:docMk/>
            <pc:sldMk cId="882000937" sldId="1852"/>
            <ac:cxnSpMk id="70" creationId="{231E896B-9FEA-FAC8-6AD0-3B7571C675C9}"/>
          </ac:cxnSpMkLst>
        </pc:cxnChg>
        <pc:cxnChg chg="mod">
          <ac:chgData name="Margaret Chiavetta" userId="cfebc34e-49d7-4567-85d3-618a44718f99" providerId="ADAL" clId="{031EB2E7-53F1-4C8F-A0A5-B09EF900BD79}" dt="2022-12-14T17:11:09.349" v="482"/>
          <ac:cxnSpMkLst>
            <pc:docMk/>
            <pc:sldMk cId="882000937" sldId="1852"/>
            <ac:cxnSpMk id="73" creationId="{EE8473C9-4911-4012-0232-B54B6B3B8EB1}"/>
          </ac:cxnSpMkLst>
        </pc:cxnChg>
        <pc:cxnChg chg="mod">
          <ac:chgData name="Margaret Chiavetta" userId="cfebc34e-49d7-4567-85d3-618a44718f99" providerId="ADAL" clId="{031EB2E7-53F1-4C8F-A0A5-B09EF900BD79}" dt="2022-12-14T17:11:09.349" v="482"/>
          <ac:cxnSpMkLst>
            <pc:docMk/>
            <pc:sldMk cId="882000937" sldId="1852"/>
            <ac:cxnSpMk id="74" creationId="{3A8036C3-F84D-3E36-67A3-8573D4FCD184}"/>
          </ac:cxnSpMkLst>
        </pc:cxnChg>
        <pc:cxnChg chg="mod">
          <ac:chgData name="Margaret Chiavetta" userId="cfebc34e-49d7-4567-85d3-618a44718f99" providerId="ADAL" clId="{031EB2E7-53F1-4C8F-A0A5-B09EF900BD79}" dt="2022-12-14T17:11:09.349" v="482"/>
          <ac:cxnSpMkLst>
            <pc:docMk/>
            <pc:sldMk cId="882000937" sldId="1852"/>
            <ac:cxnSpMk id="88" creationId="{E7B71225-1B42-3AEB-D60F-74451FB20894}"/>
          </ac:cxnSpMkLst>
        </pc:cxnChg>
        <pc:cxnChg chg="mod">
          <ac:chgData name="Margaret Chiavetta" userId="cfebc34e-49d7-4567-85d3-618a44718f99" providerId="ADAL" clId="{031EB2E7-53F1-4C8F-A0A5-B09EF900BD79}" dt="2022-12-14T17:11:09.349" v="482"/>
          <ac:cxnSpMkLst>
            <pc:docMk/>
            <pc:sldMk cId="882000937" sldId="1852"/>
            <ac:cxnSpMk id="93" creationId="{8193FAF1-FA17-45F2-42B7-4CCD7174DA21}"/>
          </ac:cxnSpMkLst>
        </pc:cxnChg>
        <pc:cxnChg chg="mod">
          <ac:chgData name="Margaret Chiavetta" userId="cfebc34e-49d7-4567-85d3-618a44718f99" providerId="ADAL" clId="{031EB2E7-53F1-4C8F-A0A5-B09EF900BD79}" dt="2022-12-14T17:11:09.349" v="482"/>
          <ac:cxnSpMkLst>
            <pc:docMk/>
            <pc:sldMk cId="882000937" sldId="1852"/>
            <ac:cxnSpMk id="94" creationId="{7C535613-89B9-D5D3-70A3-8503C3C16F99}"/>
          </ac:cxnSpMkLst>
        </pc:cxnChg>
        <pc:cxnChg chg="mod">
          <ac:chgData name="Margaret Chiavetta" userId="cfebc34e-49d7-4567-85d3-618a44718f99" providerId="ADAL" clId="{031EB2E7-53F1-4C8F-A0A5-B09EF900BD79}" dt="2022-12-14T17:11:09.349" v="482"/>
          <ac:cxnSpMkLst>
            <pc:docMk/>
            <pc:sldMk cId="882000937" sldId="1852"/>
            <ac:cxnSpMk id="97" creationId="{0910315E-DBA9-9710-CD62-F232C2078075}"/>
          </ac:cxnSpMkLst>
        </pc:cxnChg>
        <pc:cxnChg chg="mod">
          <ac:chgData name="Margaret Chiavetta" userId="cfebc34e-49d7-4567-85d3-618a44718f99" providerId="ADAL" clId="{031EB2E7-53F1-4C8F-A0A5-B09EF900BD79}" dt="2022-12-14T17:11:09.349" v="482"/>
          <ac:cxnSpMkLst>
            <pc:docMk/>
            <pc:sldMk cId="882000937" sldId="1852"/>
            <ac:cxnSpMk id="98" creationId="{089737A8-0FF8-ADDC-F25E-60E84750C711}"/>
          </ac:cxnSpMkLst>
        </pc:cxnChg>
        <pc:cxnChg chg="mod">
          <ac:chgData name="Margaret Chiavetta" userId="cfebc34e-49d7-4567-85d3-618a44718f99" providerId="ADAL" clId="{031EB2E7-53F1-4C8F-A0A5-B09EF900BD79}" dt="2022-12-14T17:11:09.349" v="482"/>
          <ac:cxnSpMkLst>
            <pc:docMk/>
            <pc:sldMk cId="882000937" sldId="1852"/>
            <ac:cxnSpMk id="101" creationId="{E8735970-F86D-D576-5399-BDC2FD2B8C43}"/>
          </ac:cxnSpMkLst>
        </pc:cxnChg>
        <pc:cxnChg chg="mod">
          <ac:chgData name="Margaret Chiavetta" userId="cfebc34e-49d7-4567-85d3-618a44718f99" providerId="ADAL" clId="{031EB2E7-53F1-4C8F-A0A5-B09EF900BD79}" dt="2022-12-14T17:11:09.349" v="482"/>
          <ac:cxnSpMkLst>
            <pc:docMk/>
            <pc:sldMk cId="882000937" sldId="1852"/>
            <ac:cxnSpMk id="102" creationId="{92100187-8D6F-9931-E654-CCD8A3627A13}"/>
          </ac:cxnSpMkLst>
        </pc:cxnChg>
        <pc:cxnChg chg="mod">
          <ac:chgData name="Margaret Chiavetta" userId="cfebc34e-49d7-4567-85d3-618a44718f99" providerId="ADAL" clId="{031EB2E7-53F1-4C8F-A0A5-B09EF900BD79}" dt="2022-12-14T17:11:09.349" v="482"/>
          <ac:cxnSpMkLst>
            <pc:docMk/>
            <pc:sldMk cId="882000937" sldId="1852"/>
            <ac:cxnSpMk id="105" creationId="{FF8799C1-6C09-0835-0179-5BD996D62327}"/>
          </ac:cxnSpMkLst>
        </pc:cxnChg>
        <pc:cxnChg chg="mod">
          <ac:chgData name="Margaret Chiavetta" userId="cfebc34e-49d7-4567-85d3-618a44718f99" providerId="ADAL" clId="{031EB2E7-53F1-4C8F-A0A5-B09EF900BD79}" dt="2022-12-14T17:11:09.349" v="482"/>
          <ac:cxnSpMkLst>
            <pc:docMk/>
            <pc:sldMk cId="882000937" sldId="1852"/>
            <ac:cxnSpMk id="108" creationId="{DC80EF26-7BC4-83BE-FAA6-F1D95F9205BB}"/>
          </ac:cxnSpMkLst>
        </pc:cxnChg>
        <pc:cxnChg chg="mod">
          <ac:chgData name="Margaret Chiavetta" userId="cfebc34e-49d7-4567-85d3-618a44718f99" providerId="ADAL" clId="{031EB2E7-53F1-4C8F-A0A5-B09EF900BD79}" dt="2022-12-14T17:11:09.349" v="482"/>
          <ac:cxnSpMkLst>
            <pc:docMk/>
            <pc:sldMk cId="882000937" sldId="1852"/>
            <ac:cxnSpMk id="110" creationId="{89C42B7B-FB6E-AE26-5AD4-B96BAA02FCE2}"/>
          </ac:cxnSpMkLst>
        </pc:cxnChg>
      </pc:sldChg>
    </pc:docChg>
  </pc:docChgLst>
  <pc:docChgLst>
    <pc:chgData name="Matthew Scheffler" userId="f13d955b-8296-4016-bd52-5bf2240f8f29" providerId="ADAL" clId="{1489647B-3F08-4A28-98B3-16B8A0CF72BA}"/>
    <pc:docChg chg="undo custSel addSld modSld sldOrd modSection">
      <pc:chgData name="Matthew Scheffler" userId="f13d955b-8296-4016-bd52-5bf2240f8f29" providerId="ADAL" clId="{1489647B-3F08-4A28-98B3-16B8A0CF72BA}" dt="2022-12-20T22:58:59.506" v="232" actId="1076"/>
      <pc:docMkLst>
        <pc:docMk/>
      </pc:docMkLst>
      <pc:sldChg chg="addSp delSp modSp mod">
        <pc:chgData name="Matthew Scheffler" userId="f13d955b-8296-4016-bd52-5bf2240f8f29" providerId="ADAL" clId="{1489647B-3F08-4A28-98B3-16B8A0CF72BA}" dt="2022-12-20T22:20:01.212" v="19" actId="1076"/>
        <pc:sldMkLst>
          <pc:docMk/>
          <pc:sldMk cId="4167913326" sldId="1756"/>
        </pc:sldMkLst>
        <pc:picChg chg="add mod">
          <ac:chgData name="Matthew Scheffler" userId="f13d955b-8296-4016-bd52-5bf2240f8f29" providerId="ADAL" clId="{1489647B-3F08-4A28-98B3-16B8A0CF72BA}" dt="2022-12-20T22:20:01.212" v="19" actId="1076"/>
          <ac:picMkLst>
            <pc:docMk/>
            <pc:sldMk cId="4167913326" sldId="1756"/>
            <ac:picMk id="5" creationId="{4B104A7C-FC31-C86C-F0D5-F509B16BC3EF}"/>
          </ac:picMkLst>
        </pc:picChg>
        <pc:picChg chg="del mod">
          <ac:chgData name="Matthew Scheffler" userId="f13d955b-8296-4016-bd52-5bf2240f8f29" providerId="ADAL" clId="{1489647B-3F08-4A28-98B3-16B8A0CF72BA}" dt="2022-12-20T22:19:29.618" v="13" actId="478"/>
          <ac:picMkLst>
            <pc:docMk/>
            <pc:sldMk cId="4167913326" sldId="1756"/>
            <ac:picMk id="7" creationId="{DD9530CB-C407-D69C-5540-A0124E7CE77E}"/>
          </ac:picMkLst>
        </pc:picChg>
      </pc:sldChg>
      <pc:sldChg chg="addSp delSp modSp mod">
        <pc:chgData name="Matthew Scheffler" userId="f13d955b-8296-4016-bd52-5bf2240f8f29" providerId="ADAL" clId="{1489647B-3F08-4A28-98B3-16B8A0CF72BA}" dt="2022-12-20T22:24:56.054" v="46" actId="962"/>
        <pc:sldMkLst>
          <pc:docMk/>
          <pc:sldMk cId="1829011324" sldId="1758"/>
        </pc:sldMkLst>
        <pc:spChg chg="mod">
          <ac:chgData name="Matthew Scheffler" userId="f13d955b-8296-4016-bd52-5bf2240f8f29" providerId="ADAL" clId="{1489647B-3F08-4A28-98B3-16B8A0CF72BA}" dt="2022-12-20T22:21:30.936" v="30" actId="2711"/>
          <ac:spMkLst>
            <pc:docMk/>
            <pc:sldMk cId="1829011324" sldId="1758"/>
            <ac:spMk id="6" creationId="{7C42748F-ABF1-DF2E-E21B-51DBDC1ED070}"/>
          </ac:spMkLst>
        </pc:spChg>
        <pc:spChg chg="mod">
          <ac:chgData name="Matthew Scheffler" userId="f13d955b-8296-4016-bd52-5bf2240f8f29" providerId="ADAL" clId="{1489647B-3F08-4A28-98B3-16B8A0CF72BA}" dt="2022-12-20T22:21:30.936" v="30" actId="2711"/>
          <ac:spMkLst>
            <pc:docMk/>
            <pc:sldMk cId="1829011324" sldId="1758"/>
            <ac:spMk id="7" creationId="{EFFF6A07-3A5E-07A5-FD5D-E26CDAE552F4}"/>
          </ac:spMkLst>
        </pc:spChg>
        <pc:spChg chg="mod">
          <ac:chgData name="Matthew Scheffler" userId="f13d955b-8296-4016-bd52-5bf2240f8f29" providerId="ADAL" clId="{1489647B-3F08-4A28-98B3-16B8A0CF72BA}" dt="2022-12-20T22:21:30.936" v="30" actId="2711"/>
          <ac:spMkLst>
            <pc:docMk/>
            <pc:sldMk cId="1829011324" sldId="1758"/>
            <ac:spMk id="8" creationId="{8F3AA15A-94A3-C40C-59C0-9764B0847078}"/>
          </ac:spMkLst>
        </pc:spChg>
        <pc:spChg chg="mod">
          <ac:chgData name="Matthew Scheffler" userId="f13d955b-8296-4016-bd52-5bf2240f8f29" providerId="ADAL" clId="{1489647B-3F08-4A28-98B3-16B8A0CF72BA}" dt="2022-12-20T22:21:30.936" v="30" actId="2711"/>
          <ac:spMkLst>
            <pc:docMk/>
            <pc:sldMk cId="1829011324" sldId="1758"/>
            <ac:spMk id="9" creationId="{A22762E5-4D3F-31A7-1B8D-109AA3588254}"/>
          </ac:spMkLst>
        </pc:spChg>
        <pc:spChg chg="mod">
          <ac:chgData name="Matthew Scheffler" userId="f13d955b-8296-4016-bd52-5bf2240f8f29" providerId="ADAL" clId="{1489647B-3F08-4A28-98B3-16B8A0CF72BA}" dt="2022-12-20T22:21:30.936" v="30" actId="2711"/>
          <ac:spMkLst>
            <pc:docMk/>
            <pc:sldMk cId="1829011324" sldId="1758"/>
            <ac:spMk id="11" creationId="{7F6C87B4-D542-1E95-1D53-3A3CD6D68026}"/>
          </ac:spMkLst>
        </pc:spChg>
        <pc:spChg chg="mod">
          <ac:chgData name="Matthew Scheffler" userId="f13d955b-8296-4016-bd52-5bf2240f8f29" providerId="ADAL" clId="{1489647B-3F08-4A28-98B3-16B8A0CF72BA}" dt="2022-12-20T22:21:30.936" v="30" actId="2711"/>
          <ac:spMkLst>
            <pc:docMk/>
            <pc:sldMk cId="1829011324" sldId="1758"/>
            <ac:spMk id="15" creationId="{9BD174B7-0AE8-7746-1FBE-7F6C1EE61A62}"/>
          </ac:spMkLst>
        </pc:spChg>
        <pc:spChg chg="mod">
          <ac:chgData name="Matthew Scheffler" userId="f13d955b-8296-4016-bd52-5bf2240f8f29" providerId="ADAL" clId="{1489647B-3F08-4A28-98B3-16B8A0CF72BA}" dt="2022-12-20T22:21:30.936" v="30" actId="2711"/>
          <ac:spMkLst>
            <pc:docMk/>
            <pc:sldMk cId="1829011324" sldId="1758"/>
            <ac:spMk id="16" creationId="{F098147C-AADA-EA40-7BE6-138CD60D0D7F}"/>
          </ac:spMkLst>
        </pc:spChg>
        <pc:spChg chg="mod">
          <ac:chgData name="Matthew Scheffler" userId="f13d955b-8296-4016-bd52-5bf2240f8f29" providerId="ADAL" clId="{1489647B-3F08-4A28-98B3-16B8A0CF72BA}" dt="2022-12-20T22:21:30.936" v="30" actId="2711"/>
          <ac:spMkLst>
            <pc:docMk/>
            <pc:sldMk cId="1829011324" sldId="1758"/>
            <ac:spMk id="17" creationId="{353F1A48-7322-F3BA-24C7-FC8FCCC02041}"/>
          </ac:spMkLst>
        </pc:spChg>
        <pc:spChg chg="mod">
          <ac:chgData name="Matthew Scheffler" userId="f13d955b-8296-4016-bd52-5bf2240f8f29" providerId="ADAL" clId="{1489647B-3F08-4A28-98B3-16B8A0CF72BA}" dt="2022-12-20T22:21:30.936" v="30" actId="2711"/>
          <ac:spMkLst>
            <pc:docMk/>
            <pc:sldMk cId="1829011324" sldId="1758"/>
            <ac:spMk id="18" creationId="{C238B5B4-C28A-677F-6FCF-436D5181A6BE}"/>
          </ac:spMkLst>
        </pc:spChg>
        <pc:grpChg chg="mod">
          <ac:chgData name="Matthew Scheffler" userId="f13d955b-8296-4016-bd52-5bf2240f8f29" providerId="ADAL" clId="{1489647B-3F08-4A28-98B3-16B8A0CF72BA}" dt="2022-12-20T22:20:46.949" v="22" actId="164"/>
          <ac:grpSpMkLst>
            <pc:docMk/>
            <pc:sldMk cId="1829011324" sldId="1758"/>
            <ac:grpSpMk id="28" creationId="{C27E8092-C5FF-6C60-CC15-2B427786CDA5}"/>
          </ac:grpSpMkLst>
        </pc:grpChg>
        <pc:grpChg chg="add del mod">
          <ac:chgData name="Matthew Scheffler" userId="f13d955b-8296-4016-bd52-5bf2240f8f29" providerId="ADAL" clId="{1489647B-3F08-4A28-98B3-16B8A0CF72BA}" dt="2022-12-20T22:22:15.411" v="31" actId="478"/>
          <ac:grpSpMkLst>
            <pc:docMk/>
            <pc:sldMk cId="1829011324" sldId="1758"/>
            <ac:grpSpMk id="29" creationId="{9489D6C7-6E59-1183-9C5F-ACDA0F2F9936}"/>
          </ac:grpSpMkLst>
        </pc:grpChg>
        <pc:picChg chg="add mod">
          <ac:chgData name="Matthew Scheffler" userId="f13d955b-8296-4016-bd52-5bf2240f8f29" providerId="ADAL" clId="{1489647B-3F08-4A28-98B3-16B8A0CF72BA}" dt="2022-12-20T22:24:56.054" v="46" actId="962"/>
          <ac:picMkLst>
            <pc:docMk/>
            <pc:sldMk cId="1829011324" sldId="1758"/>
            <ac:picMk id="31" creationId="{8C2373AA-4212-E34C-42A2-CFBE6DF1E58E}"/>
          </ac:picMkLst>
        </pc:picChg>
        <pc:cxnChg chg="mod">
          <ac:chgData name="Matthew Scheffler" userId="f13d955b-8296-4016-bd52-5bf2240f8f29" providerId="ADAL" clId="{1489647B-3F08-4A28-98B3-16B8A0CF72BA}" dt="2022-12-20T22:20:46.949" v="22" actId="164"/>
          <ac:cxnSpMkLst>
            <pc:docMk/>
            <pc:sldMk cId="1829011324" sldId="1758"/>
            <ac:cxnSpMk id="4" creationId="{EB278F7D-E596-49C0-D41C-3C50A7CE300B}"/>
          </ac:cxnSpMkLst>
        </pc:cxnChg>
        <pc:cxnChg chg="mod">
          <ac:chgData name="Matthew Scheffler" userId="f13d955b-8296-4016-bd52-5bf2240f8f29" providerId="ADAL" clId="{1489647B-3F08-4A28-98B3-16B8A0CF72BA}" dt="2022-12-20T22:22:15.411" v="31" actId="478"/>
          <ac:cxnSpMkLst>
            <pc:docMk/>
            <pc:sldMk cId="1829011324" sldId="1758"/>
            <ac:cxnSpMk id="19" creationId="{734B3B6F-DEDF-2B09-7D90-919991D29B3A}"/>
          </ac:cxnSpMkLst>
        </pc:cxnChg>
        <pc:cxnChg chg="mod">
          <ac:chgData name="Matthew Scheffler" userId="f13d955b-8296-4016-bd52-5bf2240f8f29" providerId="ADAL" clId="{1489647B-3F08-4A28-98B3-16B8A0CF72BA}" dt="2022-12-20T22:22:15.411" v="31" actId="478"/>
          <ac:cxnSpMkLst>
            <pc:docMk/>
            <pc:sldMk cId="1829011324" sldId="1758"/>
            <ac:cxnSpMk id="20" creationId="{CC280E50-E1D8-71E4-323B-6BCB66CD1DD4}"/>
          </ac:cxnSpMkLst>
        </pc:cxnChg>
        <pc:cxnChg chg="mod">
          <ac:chgData name="Matthew Scheffler" userId="f13d955b-8296-4016-bd52-5bf2240f8f29" providerId="ADAL" clId="{1489647B-3F08-4A28-98B3-16B8A0CF72BA}" dt="2022-12-20T22:22:15.411" v="31" actId="478"/>
          <ac:cxnSpMkLst>
            <pc:docMk/>
            <pc:sldMk cId="1829011324" sldId="1758"/>
            <ac:cxnSpMk id="21" creationId="{AFFAFFE1-9B73-9E1E-6A70-78B71F4333C7}"/>
          </ac:cxnSpMkLst>
        </pc:cxnChg>
      </pc:sldChg>
      <pc:sldChg chg="addSp delSp modSp mod">
        <pc:chgData name="Matthew Scheffler" userId="f13d955b-8296-4016-bd52-5bf2240f8f29" providerId="ADAL" clId="{1489647B-3F08-4A28-98B3-16B8A0CF72BA}" dt="2022-12-20T22:27:40.879" v="53" actId="962"/>
        <pc:sldMkLst>
          <pc:docMk/>
          <pc:sldMk cId="1255153438" sldId="1759"/>
        </pc:sldMkLst>
        <pc:spChg chg="mod">
          <ac:chgData name="Matthew Scheffler" userId="f13d955b-8296-4016-bd52-5bf2240f8f29" providerId="ADAL" clId="{1489647B-3F08-4A28-98B3-16B8A0CF72BA}" dt="2022-12-20T22:23:10.147" v="39" actId="2711"/>
          <ac:spMkLst>
            <pc:docMk/>
            <pc:sldMk cId="1255153438" sldId="1759"/>
            <ac:spMk id="6" creationId="{A6A3F230-E4B1-23C9-CDC7-70EB4558EF7B}"/>
          </ac:spMkLst>
        </pc:spChg>
        <pc:spChg chg="mod">
          <ac:chgData name="Matthew Scheffler" userId="f13d955b-8296-4016-bd52-5bf2240f8f29" providerId="ADAL" clId="{1489647B-3F08-4A28-98B3-16B8A0CF72BA}" dt="2022-12-20T22:23:10.147" v="39" actId="2711"/>
          <ac:spMkLst>
            <pc:docMk/>
            <pc:sldMk cId="1255153438" sldId="1759"/>
            <ac:spMk id="15" creationId="{265D8C15-7AD4-8B0C-365D-D5E13BD6C670}"/>
          </ac:spMkLst>
        </pc:spChg>
        <pc:spChg chg="mod">
          <ac:chgData name="Matthew Scheffler" userId="f13d955b-8296-4016-bd52-5bf2240f8f29" providerId="ADAL" clId="{1489647B-3F08-4A28-98B3-16B8A0CF72BA}" dt="2022-12-20T22:23:10.147" v="39" actId="2711"/>
          <ac:spMkLst>
            <pc:docMk/>
            <pc:sldMk cId="1255153438" sldId="1759"/>
            <ac:spMk id="16" creationId="{D3CB95C8-2D01-BBCC-601F-5FFDAF6A0BA6}"/>
          </ac:spMkLst>
        </pc:spChg>
        <pc:spChg chg="mod">
          <ac:chgData name="Matthew Scheffler" userId="f13d955b-8296-4016-bd52-5bf2240f8f29" providerId="ADAL" clId="{1489647B-3F08-4A28-98B3-16B8A0CF72BA}" dt="2022-12-20T22:23:10.147" v="39" actId="2711"/>
          <ac:spMkLst>
            <pc:docMk/>
            <pc:sldMk cId="1255153438" sldId="1759"/>
            <ac:spMk id="17" creationId="{53CF55BE-49BA-F0FC-97DF-FDB3B96B21F0}"/>
          </ac:spMkLst>
        </pc:spChg>
        <pc:spChg chg="mod">
          <ac:chgData name="Matthew Scheffler" userId="f13d955b-8296-4016-bd52-5bf2240f8f29" providerId="ADAL" clId="{1489647B-3F08-4A28-98B3-16B8A0CF72BA}" dt="2022-12-20T22:23:10.147" v="39" actId="2711"/>
          <ac:spMkLst>
            <pc:docMk/>
            <pc:sldMk cId="1255153438" sldId="1759"/>
            <ac:spMk id="18" creationId="{8EB53C8D-B61C-6F65-B718-441C06FC745E}"/>
          </ac:spMkLst>
        </pc:spChg>
        <pc:spChg chg="mod">
          <ac:chgData name="Matthew Scheffler" userId="f13d955b-8296-4016-bd52-5bf2240f8f29" providerId="ADAL" clId="{1489647B-3F08-4A28-98B3-16B8A0CF72BA}" dt="2022-12-20T22:23:10.147" v="39" actId="2711"/>
          <ac:spMkLst>
            <pc:docMk/>
            <pc:sldMk cId="1255153438" sldId="1759"/>
            <ac:spMk id="20" creationId="{A603D767-77D8-61E5-3846-A7CDE11297E1}"/>
          </ac:spMkLst>
        </pc:spChg>
        <pc:spChg chg="mod">
          <ac:chgData name="Matthew Scheffler" userId="f13d955b-8296-4016-bd52-5bf2240f8f29" providerId="ADAL" clId="{1489647B-3F08-4A28-98B3-16B8A0CF72BA}" dt="2022-12-20T22:23:10.147" v="39" actId="2711"/>
          <ac:spMkLst>
            <pc:docMk/>
            <pc:sldMk cId="1255153438" sldId="1759"/>
            <ac:spMk id="21" creationId="{076485B5-D4AB-E738-4CE3-FE88DE245A33}"/>
          </ac:spMkLst>
        </pc:spChg>
        <pc:spChg chg="mod">
          <ac:chgData name="Matthew Scheffler" userId="f13d955b-8296-4016-bd52-5bf2240f8f29" providerId="ADAL" clId="{1489647B-3F08-4A28-98B3-16B8A0CF72BA}" dt="2022-12-20T22:23:10.147" v="39" actId="2711"/>
          <ac:spMkLst>
            <pc:docMk/>
            <pc:sldMk cId="1255153438" sldId="1759"/>
            <ac:spMk id="22" creationId="{579C5577-EB43-2061-B1AA-5487500040D9}"/>
          </ac:spMkLst>
        </pc:spChg>
        <pc:spChg chg="mod">
          <ac:chgData name="Matthew Scheffler" userId="f13d955b-8296-4016-bd52-5bf2240f8f29" providerId="ADAL" clId="{1489647B-3F08-4A28-98B3-16B8A0CF72BA}" dt="2022-12-20T22:23:10.147" v="39" actId="2711"/>
          <ac:spMkLst>
            <pc:docMk/>
            <pc:sldMk cId="1255153438" sldId="1759"/>
            <ac:spMk id="23" creationId="{96ACEB39-5D39-106B-08D5-13A1DA43732A}"/>
          </ac:spMkLst>
        </pc:spChg>
        <pc:spChg chg="mod">
          <ac:chgData name="Matthew Scheffler" userId="f13d955b-8296-4016-bd52-5bf2240f8f29" providerId="ADAL" clId="{1489647B-3F08-4A28-98B3-16B8A0CF72BA}" dt="2022-12-20T22:23:10.147" v="39" actId="2711"/>
          <ac:spMkLst>
            <pc:docMk/>
            <pc:sldMk cId="1255153438" sldId="1759"/>
            <ac:spMk id="24" creationId="{EDA78BEE-152A-934B-2CFB-13869FBADBA5}"/>
          </ac:spMkLst>
        </pc:spChg>
        <pc:spChg chg="mod">
          <ac:chgData name="Matthew Scheffler" userId="f13d955b-8296-4016-bd52-5bf2240f8f29" providerId="ADAL" clId="{1489647B-3F08-4A28-98B3-16B8A0CF72BA}" dt="2022-12-20T22:23:10.147" v="39" actId="2711"/>
          <ac:spMkLst>
            <pc:docMk/>
            <pc:sldMk cId="1255153438" sldId="1759"/>
            <ac:spMk id="28" creationId="{E4D652E4-50F6-6DBB-B865-D6CC51574344}"/>
          </ac:spMkLst>
        </pc:spChg>
        <pc:spChg chg="mod">
          <ac:chgData name="Matthew Scheffler" userId="f13d955b-8296-4016-bd52-5bf2240f8f29" providerId="ADAL" clId="{1489647B-3F08-4A28-98B3-16B8A0CF72BA}" dt="2022-12-20T22:23:10.147" v="39" actId="2711"/>
          <ac:spMkLst>
            <pc:docMk/>
            <pc:sldMk cId="1255153438" sldId="1759"/>
            <ac:spMk id="29" creationId="{7C9E2029-39E0-C1FD-6484-8674EE5E8147}"/>
          </ac:spMkLst>
        </pc:spChg>
        <pc:spChg chg="mod">
          <ac:chgData name="Matthew Scheffler" userId="f13d955b-8296-4016-bd52-5bf2240f8f29" providerId="ADAL" clId="{1489647B-3F08-4A28-98B3-16B8A0CF72BA}" dt="2022-12-20T22:23:10.147" v="39" actId="2711"/>
          <ac:spMkLst>
            <pc:docMk/>
            <pc:sldMk cId="1255153438" sldId="1759"/>
            <ac:spMk id="31" creationId="{766C151D-E676-0299-DE79-469AC65941AB}"/>
          </ac:spMkLst>
        </pc:spChg>
        <pc:spChg chg="mod">
          <ac:chgData name="Matthew Scheffler" userId="f13d955b-8296-4016-bd52-5bf2240f8f29" providerId="ADAL" clId="{1489647B-3F08-4A28-98B3-16B8A0CF72BA}" dt="2022-12-20T22:23:10.147" v="39" actId="2711"/>
          <ac:spMkLst>
            <pc:docMk/>
            <pc:sldMk cId="1255153438" sldId="1759"/>
            <ac:spMk id="33" creationId="{072580A8-09A3-CD2E-C82D-87DEC069E14D}"/>
          </ac:spMkLst>
        </pc:spChg>
        <pc:spChg chg="mod">
          <ac:chgData name="Matthew Scheffler" userId="f13d955b-8296-4016-bd52-5bf2240f8f29" providerId="ADAL" clId="{1489647B-3F08-4A28-98B3-16B8A0CF72BA}" dt="2022-12-20T22:23:10.147" v="39" actId="2711"/>
          <ac:spMkLst>
            <pc:docMk/>
            <pc:sldMk cId="1255153438" sldId="1759"/>
            <ac:spMk id="35" creationId="{FDB9B81D-21B1-1503-8E4A-3EE92E69A91C}"/>
          </ac:spMkLst>
        </pc:spChg>
        <pc:grpChg chg="del mod">
          <ac:chgData name="Matthew Scheffler" userId="f13d955b-8296-4016-bd52-5bf2240f8f29" providerId="ADAL" clId="{1489647B-3F08-4A28-98B3-16B8A0CF72BA}" dt="2022-12-20T22:25:33.872" v="47" actId="478"/>
          <ac:grpSpMkLst>
            <pc:docMk/>
            <pc:sldMk cId="1255153438" sldId="1759"/>
            <ac:grpSpMk id="4" creationId="{7AB8C459-F2F5-2486-753F-6B74AF65EE3A}"/>
          </ac:grpSpMkLst>
        </pc:grpChg>
        <pc:grpChg chg="mod">
          <ac:chgData name="Matthew Scheffler" userId="f13d955b-8296-4016-bd52-5bf2240f8f29" providerId="ADAL" clId="{1489647B-3F08-4A28-98B3-16B8A0CF72BA}" dt="2022-12-20T22:23:10.147" v="39" actId="2711"/>
          <ac:grpSpMkLst>
            <pc:docMk/>
            <pc:sldMk cId="1255153438" sldId="1759"/>
            <ac:grpSpMk id="11" creationId="{5D56A853-6BD7-347E-4311-35ADC96DE687}"/>
          </ac:grpSpMkLst>
        </pc:grpChg>
        <pc:grpChg chg="mod">
          <ac:chgData name="Matthew Scheffler" userId="f13d955b-8296-4016-bd52-5bf2240f8f29" providerId="ADAL" clId="{1489647B-3F08-4A28-98B3-16B8A0CF72BA}" dt="2022-12-20T22:23:10.147" v="39" actId="2711"/>
          <ac:grpSpMkLst>
            <pc:docMk/>
            <pc:sldMk cId="1255153438" sldId="1759"/>
            <ac:grpSpMk id="12" creationId="{F76804AC-F4F1-13DC-0542-C2913020D002}"/>
          </ac:grpSpMkLst>
        </pc:grpChg>
        <pc:picChg chg="mod">
          <ac:chgData name="Matthew Scheffler" userId="f13d955b-8296-4016-bd52-5bf2240f8f29" providerId="ADAL" clId="{1489647B-3F08-4A28-98B3-16B8A0CF72BA}" dt="2022-12-20T22:23:10.147" v="39" actId="2711"/>
          <ac:picMkLst>
            <pc:docMk/>
            <pc:sldMk cId="1255153438" sldId="1759"/>
            <ac:picMk id="5" creationId="{FA69AFBA-D471-0D75-5830-437D17EF8ED1}"/>
          </ac:picMkLst>
        </pc:picChg>
        <pc:picChg chg="mod">
          <ac:chgData name="Matthew Scheffler" userId="f13d955b-8296-4016-bd52-5bf2240f8f29" providerId="ADAL" clId="{1489647B-3F08-4A28-98B3-16B8A0CF72BA}" dt="2022-12-20T22:23:10.147" v="39" actId="2711"/>
          <ac:picMkLst>
            <pc:docMk/>
            <pc:sldMk cId="1255153438" sldId="1759"/>
            <ac:picMk id="7" creationId="{91887921-CE1B-805C-A5B5-B4DE290C57EA}"/>
          </ac:picMkLst>
        </pc:picChg>
        <pc:picChg chg="mod">
          <ac:chgData name="Matthew Scheffler" userId="f13d955b-8296-4016-bd52-5bf2240f8f29" providerId="ADAL" clId="{1489647B-3F08-4A28-98B3-16B8A0CF72BA}" dt="2022-12-20T22:23:10.147" v="39" actId="2711"/>
          <ac:picMkLst>
            <pc:docMk/>
            <pc:sldMk cId="1255153438" sldId="1759"/>
            <ac:picMk id="8" creationId="{4DA5292B-5945-FD39-155F-E695AFDF1496}"/>
          </ac:picMkLst>
        </pc:picChg>
        <pc:picChg chg="mod">
          <ac:chgData name="Matthew Scheffler" userId="f13d955b-8296-4016-bd52-5bf2240f8f29" providerId="ADAL" clId="{1489647B-3F08-4A28-98B3-16B8A0CF72BA}" dt="2022-12-20T22:23:10.147" v="39" actId="2711"/>
          <ac:picMkLst>
            <pc:docMk/>
            <pc:sldMk cId="1255153438" sldId="1759"/>
            <ac:picMk id="9" creationId="{CC070621-3A47-97DF-1100-7E88EE67029A}"/>
          </ac:picMkLst>
        </pc:picChg>
        <pc:picChg chg="mod">
          <ac:chgData name="Matthew Scheffler" userId="f13d955b-8296-4016-bd52-5bf2240f8f29" providerId="ADAL" clId="{1489647B-3F08-4A28-98B3-16B8A0CF72BA}" dt="2022-12-20T22:23:10.147" v="39" actId="2711"/>
          <ac:picMkLst>
            <pc:docMk/>
            <pc:sldMk cId="1255153438" sldId="1759"/>
            <ac:picMk id="10" creationId="{7003AEC1-FA1A-40A0-67D4-099659EFB1D4}"/>
          </ac:picMkLst>
        </pc:picChg>
        <pc:picChg chg="mod">
          <ac:chgData name="Matthew Scheffler" userId="f13d955b-8296-4016-bd52-5bf2240f8f29" providerId="ADAL" clId="{1489647B-3F08-4A28-98B3-16B8A0CF72BA}" dt="2022-12-20T22:23:10.147" v="39" actId="2711"/>
          <ac:picMkLst>
            <pc:docMk/>
            <pc:sldMk cId="1255153438" sldId="1759"/>
            <ac:picMk id="13" creationId="{88ABC68A-99F1-CF69-704B-265BCA289816}"/>
          </ac:picMkLst>
        </pc:picChg>
        <pc:picChg chg="mod">
          <ac:chgData name="Matthew Scheffler" userId="f13d955b-8296-4016-bd52-5bf2240f8f29" providerId="ADAL" clId="{1489647B-3F08-4A28-98B3-16B8A0CF72BA}" dt="2022-12-20T22:23:10.147" v="39" actId="2711"/>
          <ac:picMkLst>
            <pc:docMk/>
            <pc:sldMk cId="1255153438" sldId="1759"/>
            <ac:picMk id="14" creationId="{436F4992-C1DA-D370-8D38-A56BDFF7912A}"/>
          </ac:picMkLst>
        </pc:picChg>
        <pc:picChg chg="mod">
          <ac:chgData name="Matthew Scheffler" userId="f13d955b-8296-4016-bd52-5bf2240f8f29" providerId="ADAL" clId="{1489647B-3F08-4A28-98B3-16B8A0CF72BA}" dt="2022-12-20T22:23:10.147" v="39" actId="2711"/>
          <ac:picMkLst>
            <pc:docMk/>
            <pc:sldMk cId="1255153438" sldId="1759"/>
            <ac:picMk id="19" creationId="{DB830317-BFC1-3A3B-346D-5851DC18EF39}"/>
          </ac:picMkLst>
        </pc:picChg>
        <pc:picChg chg="mod">
          <ac:chgData name="Matthew Scheffler" userId="f13d955b-8296-4016-bd52-5bf2240f8f29" providerId="ADAL" clId="{1489647B-3F08-4A28-98B3-16B8A0CF72BA}" dt="2022-12-20T22:23:10.147" v="39" actId="2711"/>
          <ac:picMkLst>
            <pc:docMk/>
            <pc:sldMk cId="1255153438" sldId="1759"/>
            <ac:picMk id="32" creationId="{1C2A9A0C-A180-2F62-260D-6C96EC78A2DC}"/>
          </ac:picMkLst>
        </pc:picChg>
        <pc:picChg chg="add mod">
          <ac:chgData name="Matthew Scheffler" userId="f13d955b-8296-4016-bd52-5bf2240f8f29" providerId="ADAL" clId="{1489647B-3F08-4A28-98B3-16B8A0CF72BA}" dt="2022-12-20T22:27:40.879" v="53" actId="962"/>
          <ac:picMkLst>
            <pc:docMk/>
            <pc:sldMk cId="1255153438" sldId="1759"/>
            <ac:picMk id="38" creationId="{21CB088F-CD83-2733-3732-6EF6438EB4A7}"/>
          </ac:picMkLst>
        </pc:picChg>
        <pc:cxnChg chg="mod">
          <ac:chgData name="Matthew Scheffler" userId="f13d955b-8296-4016-bd52-5bf2240f8f29" providerId="ADAL" clId="{1489647B-3F08-4A28-98B3-16B8A0CF72BA}" dt="2022-12-20T22:23:10.147" v="39" actId="2711"/>
          <ac:cxnSpMkLst>
            <pc:docMk/>
            <pc:sldMk cId="1255153438" sldId="1759"/>
            <ac:cxnSpMk id="25" creationId="{BDCD05AA-D948-1776-F907-9895F290FEDB}"/>
          </ac:cxnSpMkLst>
        </pc:cxnChg>
        <pc:cxnChg chg="mod">
          <ac:chgData name="Matthew Scheffler" userId="f13d955b-8296-4016-bd52-5bf2240f8f29" providerId="ADAL" clId="{1489647B-3F08-4A28-98B3-16B8A0CF72BA}" dt="2022-12-20T22:23:10.147" v="39" actId="2711"/>
          <ac:cxnSpMkLst>
            <pc:docMk/>
            <pc:sldMk cId="1255153438" sldId="1759"/>
            <ac:cxnSpMk id="26" creationId="{516E4EAC-DCB6-FEA2-BCD7-E2CBBD0250F1}"/>
          </ac:cxnSpMkLst>
        </pc:cxnChg>
        <pc:cxnChg chg="mod">
          <ac:chgData name="Matthew Scheffler" userId="f13d955b-8296-4016-bd52-5bf2240f8f29" providerId="ADAL" clId="{1489647B-3F08-4A28-98B3-16B8A0CF72BA}" dt="2022-12-20T22:23:10.147" v="39" actId="2711"/>
          <ac:cxnSpMkLst>
            <pc:docMk/>
            <pc:sldMk cId="1255153438" sldId="1759"/>
            <ac:cxnSpMk id="27" creationId="{99B5ED3A-C054-CB5B-DDBC-EE99568CD2FA}"/>
          </ac:cxnSpMkLst>
        </pc:cxnChg>
        <pc:cxnChg chg="mod">
          <ac:chgData name="Matthew Scheffler" userId="f13d955b-8296-4016-bd52-5bf2240f8f29" providerId="ADAL" clId="{1489647B-3F08-4A28-98B3-16B8A0CF72BA}" dt="2022-12-20T22:23:10.147" v="39" actId="2711"/>
          <ac:cxnSpMkLst>
            <pc:docMk/>
            <pc:sldMk cId="1255153438" sldId="1759"/>
            <ac:cxnSpMk id="30" creationId="{1EF7D5B8-ED12-D353-35D7-F9228D4C1119}"/>
          </ac:cxnSpMkLst>
        </pc:cxnChg>
        <pc:cxnChg chg="mod">
          <ac:chgData name="Matthew Scheffler" userId="f13d955b-8296-4016-bd52-5bf2240f8f29" providerId="ADAL" clId="{1489647B-3F08-4A28-98B3-16B8A0CF72BA}" dt="2022-12-20T22:23:10.147" v="39" actId="2711"/>
          <ac:cxnSpMkLst>
            <pc:docMk/>
            <pc:sldMk cId="1255153438" sldId="1759"/>
            <ac:cxnSpMk id="34" creationId="{F5981256-7FFE-1FE1-D377-55FB38606E9B}"/>
          </ac:cxnSpMkLst>
        </pc:cxnChg>
        <pc:cxnChg chg="mod">
          <ac:chgData name="Matthew Scheffler" userId="f13d955b-8296-4016-bd52-5bf2240f8f29" providerId="ADAL" clId="{1489647B-3F08-4A28-98B3-16B8A0CF72BA}" dt="2022-12-20T22:23:10.147" v="39" actId="2711"/>
          <ac:cxnSpMkLst>
            <pc:docMk/>
            <pc:sldMk cId="1255153438" sldId="1759"/>
            <ac:cxnSpMk id="36" creationId="{D90F761B-BBE9-A667-D136-D63FB460784C}"/>
          </ac:cxnSpMkLst>
        </pc:cxnChg>
      </pc:sldChg>
      <pc:sldChg chg="addSp delSp modSp mod">
        <pc:chgData name="Matthew Scheffler" userId="f13d955b-8296-4016-bd52-5bf2240f8f29" providerId="ADAL" clId="{1489647B-3F08-4A28-98B3-16B8A0CF72BA}" dt="2022-12-20T22:34:30.510" v="81" actId="1076"/>
        <pc:sldMkLst>
          <pc:docMk/>
          <pc:sldMk cId="869506599" sldId="1765"/>
        </pc:sldMkLst>
        <pc:grpChg chg="del mod">
          <ac:chgData name="Matthew Scheffler" userId="f13d955b-8296-4016-bd52-5bf2240f8f29" providerId="ADAL" clId="{1489647B-3F08-4A28-98B3-16B8A0CF72BA}" dt="2022-12-20T22:34:12.352" v="75" actId="478"/>
          <ac:grpSpMkLst>
            <pc:docMk/>
            <pc:sldMk cId="869506599" sldId="1765"/>
            <ac:grpSpMk id="26" creationId="{B61D9069-C474-08CF-E544-B1306B5C9131}"/>
          </ac:grpSpMkLst>
        </pc:grpChg>
        <pc:picChg chg="add mod">
          <ac:chgData name="Matthew Scheffler" userId="f13d955b-8296-4016-bd52-5bf2240f8f29" providerId="ADAL" clId="{1489647B-3F08-4A28-98B3-16B8A0CF72BA}" dt="2022-12-20T22:34:30.510" v="81" actId="1076"/>
          <ac:picMkLst>
            <pc:docMk/>
            <pc:sldMk cId="869506599" sldId="1765"/>
            <ac:picMk id="28" creationId="{4EFB11F4-11B7-6D2A-FEB8-9EB352F1CA0D}"/>
          </ac:picMkLst>
        </pc:picChg>
        <pc:cxnChg chg="mod">
          <ac:chgData name="Matthew Scheffler" userId="f13d955b-8296-4016-bd52-5bf2240f8f29" providerId="ADAL" clId="{1489647B-3F08-4A28-98B3-16B8A0CF72BA}" dt="2022-12-20T22:34:12.352" v="75" actId="478"/>
          <ac:cxnSpMkLst>
            <pc:docMk/>
            <pc:sldMk cId="869506599" sldId="1765"/>
            <ac:cxnSpMk id="8" creationId="{82E4A9F9-4D8C-37D9-DF2E-DD707120D43C}"/>
          </ac:cxnSpMkLst>
        </pc:cxnChg>
        <pc:cxnChg chg="mod">
          <ac:chgData name="Matthew Scheffler" userId="f13d955b-8296-4016-bd52-5bf2240f8f29" providerId="ADAL" clId="{1489647B-3F08-4A28-98B3-16B8A0CF72BA}" dt="2022-12-20T22:34:12.352" v="75" actId="478"/>
          <ac:cxnSpMkLst>
            <pc:docMk/>
            <pc:sldMk cId="869506599" sldId="1765"/>
            <ac:cxnSpMk id="24" creationId="{8130DD52-471E-6E45-7FB2-C8F20EE73FCA}"/>
          </ac:cxnSpMkLst>
        </pc:cxnChg>
        <pc:cxnChg chg="mod">
          <ac:chgData name="Matthew Scheffler" userId="f13d955b-8296-4016-bd52-5bf2240f8f29" providerId="ADAL" clId="{1489647B-3F08-4A28-98B3-16B8A0CF72BA}" dt="2022-12-20T22:34:12.352" v="75" actId="478"/>
          <ac:cxnSpMkLst>
            <pc:docMk/>
            <pc:sldMk cId="869506599" sldId="1765"/>
            <ac:cxnSpMk id="25" creationId="{10A51AE0-BEFE-71A8-2689-4BC64E03D0CB}"/>
          </ac:cxnSpMkLst>
        </pc:cxnChg>
      </pc:sldChg>
      <pc:sldChg chg="addSp delSp modSp mod">
        <pc:chgData name="Matthew Scheffler" userId="f13d955b-8296-4016-bd52-5bf2240f8f29" providerId="ADAL" clId="{1489647B-3F08-4A28-98B3-16B8A0CF72BA}" dt="2022-12-20T22:31:02.176" v="66" actId="962"/>
        <pc:sldMkLst>
          <pc:docMk/>
          <pc:sldMk cId="1575294446" sldId="1766"/>
        </pc:sldMkLst>
        <pc:grpChg chg="del mod">
          <ac:chgData name="Matthew Scheffler" userId="f13d955b-8296-4016-bd52-5bf2240f8f29" providerId="ADAL" clId="{1489647B-3F08-4A28-98B3-16B8A0CF72BA}" dt="2022-12-20T22:30:28.482" v="60" actId="478"/>
          <ac:grpSpMkLst>
            <pc:docMk/>
            <pc:sldMk cId="1575294446" sldId="1766"/>
            <ac:grpSpMk id="38" creationId="{24AAB42C-2D05-41F2-9DF2-8723664F8780}"/>
          </ac:grpSpMkLst>
        </pc:grpChg>
        <pc:picChg chg="add mod">
          <ac:chgData name="Matthew Scheffler" userId="f13d955b-8296-4016-bd52-5bf2240f8f29" providerId="ADAL" clId="{1489647B-3F08-4A28-98B3-16B8A0CF72BA}" dt="2022-12-20T22:31:02.176" v="66" actId="962"/>
          <ac:picMkLst>
            <pc:docMk/>
            <pc:sldMk cId="1575294446" sldId="1766"/>
            <ac:picMk id="40" creationId="{D86FAF8D-38F2-C375-4B58-4A50AB074B02}"/>
          </ac:picMkLst>
        </pc:picChg>
        <pc:cxnChg chg="mod">
          <ac:chgData name="Matthew Scheffler" userId="f13d955b-8296-4016-bd52-5bf2240f8f29" providerId="ADAL" clId="{1489647B-3F08-4A28-98B3-16B8A0CF72BA}" dt="2022-12-20T22:30:28.482" v="60" actId="478"/>
          <ac:cxnSpMkLst>
            <pc:docMk/>
            <pc:sldMk cId="1575294446" sldId="1766"/>
            <ac:cxnSpMk id="13" creationId="{ECD8E212-74EC-3ED1-768A-5B3910D60DA6}"/>
          </ac:cxnSpMkLst>
        </pc:cxnChg>
        <pc:cxnChg chg="mod">
          <ac:chgData name="Matthew Scheffler" userId="f13d955b-8296-4016-bd52-5bf2240f8f29" providerId="ADAL" clId="{1489647B-3F08-4A28-98B3-16B8A0CF72BA}" dt="2022-12-20T22:30:28.482" v="60" actId="478"/>
          <ac:cxnSpMkLst>
            <pc:docMk/>
            <pc:sldMk cId="1575294446" sldId="1766"/>
            <ac:cxnSpMk id="26" creationId="{0533058D-5E22-B3AA-F9B6-265AB3B83AA5}"/>
          </ac:cxnSpMkLst>
        </pc:cxnChg>
        <pc:cxnChg chg="mod">
          <ac:chgData name="Matthew Scheffler" userId="f13d955b-8296-4016-bd52-5bf2240f8f29" providerId="ADAL" clId="{1489647B-3F08-4A28-98B3-16B8A0CF72BA}" dt="2022-12-20T22:30:28.482" v="60" actId="478"/>
          <ac:cxnSpMkLst>
            <pc:docMk/>
            <pc:sldMk cId="1575294446" sldId="1766"/>
            <ac:cxnSpMk id="27" creationId="{5E1F008F-156F-8BBF-66B3-689CBFA52FDF}"/>
          </ac:cxnSpMkLst>
        </pc:cxnChg>
        <pc:cxnChg chg="mod">
          <ac:chgData name="Matthew Scheffler" userId="f13d955b-8296-4016-bd52-5bf2240f8f29" providerId="ADAL" clId="{1489647B-3F08-4A28-98B3-16B8A0CF72BA}" dt="2022-12-20T22:30:28.482" v="60" actId="478"/>
          <ac:cxnSpMkLst>
            <pc:docMk/>
            <pc:sldMk cId="1575294446" sldId="1766"/>
            <ac:cxnSpMk id="28" creationId="{D55E146C-B386-825B-5FF5-7BD309DCA303}"/>
          </ac:cxnSpMkLst>
        </pc:cxnChg>
      </pc:sldChg>
      <pc:sldChg chg="modSp mod">
        <pc:chgData name="Matthew Scheffler" userId="f13d955b-8296-4016-bd52-5bf2240f8f29" providerId="ADAL" clId="{1489647B-3F08-4A28-98B3-16B8A0CF72BA}" dt="2022-12-20T22:36:02.366" v="87"/>
        <pc:sldMkLst>
          <pc:docMk/>
          <pc:sldMk cId="4006898069" sldId="1769"/>
        </pc:sldMkLst>
        <pc:spChg chg="ord">
          <ac:chgData name="Matthew Scheffler" userId="f13d955b-8296-4016-bd52-5bf2240f8f29" providerId="ADAL" clId="{1489647B-3F08-4A28-98B3-16B8A0CF72BA}" dt="2022-12-20T22:36:02.366" v="87"/>
          <ac:spMkLst>
            <pc:docMk/>
            <pc:sldMk cId="4006898069" sldId="1769"/>
            <ac:spMk id="8" creationId="{8ADE7A5F-BDAC-299B-6794-EA29B2808586}"/>
          </ac:spMkLst>
        </pc:spChg>
        <pc:spChg chg="mod">
          <ac:chgData name="Matthew Scheffler" userId="f13d955b-8296-4016-bd52-5bf2240f8f29" providerId="ADAL" clId="{1489647B-3F08-4A28-98B3-16B8A0CF72BA}" dt="2022-12-20T22:35:40.363" v="82" actId="962"/>
          <ac:spMkLst>
            <pc:docMk/>
            <pc:sldMk cId="4006898069" sldId="1769"/>
            <ac:spMk id="9" creationId="{4F5FED2B-171E-0A10-5D83-01F22C404465}"/>
          </ac:spMkLst>
        </pc:spChg>
        <pc:spChg chg="mod">
          <ac:chgData name="Matthew Scheffler" userId="f13d955b-8296-4016-bd52-5bf2240f8f29" providerId="ADAL" clId="{1489647B-3F08-4A28-98B3-16B8A0CF72BA}" dt="2022-12-20T22:35:40.983" v="83" actId="962"/>
          <ac:spMkLst>
            <pc:docMk/>
            <pc:sldMk cId="4006898069" sldId="1769"/>
            <ac:spMk id="10" creationId="{824CAD0B-E998-1337-D9EF-967B8DD77391}"/>
          </ac:spMkLst>
        </pc:spChg>
        <pc:spChg chg="mod">
          <ac:chgData name="Matthew Scheffler" userId="f13d955b-8296-4016-bd52-5bf2240f8f29" providerId="ADAL" clId="{1489647B-3F08-4A28-98B3-16B8A0CF72BA}" dt="2022-12-20T22:35:41.970" v="84" actId="962"/>
          <ac:spMkLst>
            <pc:docMk/>
            <pc:sldMk cId="4006898069" sldId="1769"/>
            <ac:spMk id="11" creationId="{290E4F33-F4B6-A506-6165-5238E23F0BF1}"/>
          </ac:spMkLst>
        </pc:spChg>
        <pc:spChg chg="mod">
          <ac:chgData name="Matthew Scheffler" userId="f13d955b-8296-4016-bd52-5bf2240f8f29" providerId="ADAL" clId="{1489647B-3F08-4A28-98B3-16B8A0CF72BA}" dt="2022-12-20T22:35:42.831" v="85" actId="962"/>
          <ac:spMkLst>
            <pc:docMk/>
            <pc:sldMk cId="4006898069" sldId="1769"/>
            <ac:spMk id="12" creationId="{5307EB7A-65B7-9443-A1F7-08088F9484F9}"/>
          </ac:spMkLst>
        </pc:spChg>
      </pc:sldChg>
      <pc:sldChg chg="addSp delSp modSp mod">
        <pc:chgData name="Matthew Scheffler" userId="f13d955b-8296-4016-bd52-5bf2240f8f29" providerId="ADAL" clId="{1489647B-3F08-4A28-98B3-16B8A0CF72BA}" dt="2022-12-20T22:45:58.958" v="109" actId="1076"/>
        <pc:sldMkLst>
          <pc:docMk/>
          <pc:sldMk cId="104433235" sldId="1775"/>
        </pc:sldMkLst>
        <pc:spChg chg="mod">
          <ac:chgData name="Matthew Scheffler" userId="f13d955b-8296-4016-bd52-5bf2240f8f29" providerId="ADAL" clId="{1489647B-3F08-4A28-98B3-16B8A0CF72BA}" dt="2022-12-20T22:43:22.181" v="101" actId="2711"/>
          <ac:spMkLst>
            <pc:docMk/>
            <pc:sldMk cId="104433235" sldId="1775"/>
            <ac:spMk id="27" creationId="{2A15ED93-CAD8-B22B-1229-3915628B4169}"/>
          </ac:spMkLst>
        </pc:spChg>
        <pc:spChg chg="mod">
          <ac:chgData name="Matthew Scheffler" userId="f13d955b-8296-4016-bd52-5bf2240f8f29" providerId="ADAL" clId="{1489647B-3F08-4A28-98B3-16B8A0CF72BA}" dt="2022-12-20T22:43:22.181" v="101" actId="2711"/>
          <ac:spMkLst>
            <pc:docMk/>
            <pc:sldMk cId="104433235" sldId="1775"/>
            <ac:spMk id="29" creationId="{8B60C152-33BA-3020-8974-C10AA69CDC35}"/>
          </ac:spMkLst>
        </pc:spChg>
        <pc:grpChg chg="del mod">
          <ac:chgData name="Matthew Scheffler" userId="f13d955b-8296-4016-bd52-5bf2240f8f29" providerId="ADAL" clId="{1489647B-3F08-4A28-98B3-16B8A0CF72BA}" dt="2022-12-20T22:45:38.449" v="103" actId="478"/>
          <ac:grpSpMkLst>
            <pc:docMk/>
            <pc:sldMk cId="104433235" sldId="1775"/>
            <ac:grpSpMk id="32" creationId="{AB67EC4D-A4AC-E730-6E8C-0CBCBC57A163}"/>
          </ac:grpSpMkLst>
        </pc:grpChg>
        <pc:picChg chg="add mod">
          <ac:chgData name="Matthew Scheffler" userId="f13d955b-8296-4016-bd52-5bf2240f8f29" providerId="ADAL" clId="{1489647B-3F08-4A28-98B3-16B8A0CF72BA}" dt="2022-12-20T22:45:58.958" v="109" actId="1076"/>
          <ac:picMkLst>
            <pc:docMk/>
            <pc:sldMk cId="104433235" sldId="1775"/>
            <ac:picMk id="34" creationId="{378C04D4-46B3-C3FB-1AC0-D7F1DD79ADA4}"/>
          </ac:picMkLst>
        </pc:picChg>
        <pc:cxnChg chg="mod">
          <ac:chgData name="Matthew Scheffler" userId="f13d955b-8296-4016-bd52-5bf2240f8f29" providerId="ADAL" clId="{1489647B-3F08-4A28-98B3-16B8A0CF72BA}" dt="2022-12-20T22:45:38.449" v="103" actId="478"/>
          <ac:cxnSpMkLst>
            <pc:docMk/>
            <pc:sldMk cId="104433235" sldId="1775"/>
            <ac:cxnSpMk id="9" creationId="{F5891560-D9BE-8E17-7F9B-0E87324B065B}"/>
          </ac:cxnSpMkLst>
        </pc:cxnChg>
        <pc:cxnChg chg="mod">
          <ac:chgData name="Matthew Scheffler" userId="f13d955b-8296-4016-bd52-5bf2240f8f29" providerId="ADAL" clId="{1489647B-3F08-4A28-98B3-16B8A0CF72BA}" dt="2022-12-20T22:45:38.449" v="103" actId="478"/>
          <ac:cxnSpMkLst>
            <pc:docMk/>
            <pc:sldMk cId="104433235" sldId="1775"/>
            <ac:cxnSpMk id="10" creationId="{ACF68376-DA79-1AF4-B4B2-55CF933604E0}"/>
          </ac:cxnSpMkLst>
        </pc:cxnChg>
        <pc:cxnChg chg="mod">
          <ac:chgData name="Matthew Scheffler" userId="f13d955b-8296-4016-bd52-5bf2240f8f29" providerId="ADAL" clId="{1489647B-3F08-4A28-98B3-16B8A0CF72BA}" dt="2022-12-20T22:45:38.449" v="103" actId="478"/>
          <ac:cxnSpMkLst>
            <pc:docMk/>
            <pc:sldMk cId="104433235" sldId="1775"/>
            <ac:cxnSpMk id="12" creationId="{905A1DFD-2A35-73F0-48E3-15F2DE083940}"/>
          </ac:cxnSpMkLst>
        </pc:cxnChg>
        <pc:cxnChg chg="mod">
          <ac:chgData name="Matthew Scheffler" userId="f13d955b-8296-4016-bd52-5bf2240f8f29" providerId="ADAL" clId="{1489647B-3F08-4A28-98B3-16B8A0CF72BA}" dt="2022-12-20T22:45:38.449" v="103" actId="478"/>
          <ac:cxnSpMkLst>
            <pc:docMk/>
            <pc:sldMk cId="104433235" sldId="1775"/>
            <ac:cxnSpMk id="15" creationId="{006E1F6F-92E5-FC2E-6167-0BBF5B980748}"/>
          </ac:cxnSpMkLst>
        </pc:cxnChg>
        <pc:cxnChg chg="mod">
          <ac:chgData name="Matthew Scheffler" userId="f13d955b-8296-4016-bd52-5bf2240f8f29" providerId="ADAL" clId="{1489647B-3F08-4A28-98B3-16B8A0CF72BA}" dt="2022-12-20T22:45:38.449" v="103" actId="478"/>
          <ac:cxnSpMkLst>
            <pc:docMk/>
            <pc:sldMk cId="104433235" sldId="1775"/>
            <ac:cxnSpMk id="16" creationId="{421C3034-13DE-7C8D-331D-9EE878B0B9F5}"/>
          </ac:cxnSpMkLst>
        </pc:cxnChg>
        <pc:cxnChg chg="mod">
          <ac:chgData name="Matthew Scheffler" userId="f13d955b-8296-4016-bd52-5bf2240f8f29" providerId="ADAL" clId="{1489647B-3F08-4A28-98B3-16B8A0CF72BA}" dt="2022-12-20T22:45:38.449" v="103" actId="478"/>
          <ac:cxnSpMkLst>
            <pc:docMk/>
            <pc:sldMk cId="104433235" sldId="1775"/>
            <ac:cxnSpMk id="17" creationId="{09213231-E9A0-8F2D-0B50-A09973BA84FE}"/>
          </ac:cxnSpMkLst>
        </pc:cxnChg>
        <pc:cxnChg chg="mod">
          <ac:chgData name="Matthew Scheffler" userId="f13d955b-8296-4016-bd52-5bf2240f8f29" providerId="ADAL" clId="{1489647B-3F08-4A28-98B3-16B8A0CF72BA}" dt="2022-12-20T22:45:38.449" v="103" actId="478"/>
          <ac:cxnSpMkLst>
            <pc:docMk/>
            <pc:sldMk cId="104433235" sldId="1775"/>
            <ac:cxnSpMk id="18" creationId="{ABD62B44-4550-96AE-9476-9AEF91CBA99B}"/>
          </ac:cxnSpMkLst>
        </pc:cxnChg>
      </pc:sldChg>
      <pc:sldChg chg="delSp modSp mod">
        <pc:chgData name="Matthew Scheffler" userId="f13d955b-8296-4016-bd52-5bf2240f8f29" providerId="ADAL" clId="{1489647B-3F08-4A28-98B3-16B8A0CF72BA}" dt="2022-12-20T22:38:22.450" v="94" actId="962"/>
        <pc:sldMkLst>
          <pc:docMk/>
          <pc:sldMk cId="1751323186" sldId="1776"/>
        </pc:sldMkLst>
        <pc:spChg chg="mod topLvl">
          <ac:chgData name="Matthew Scheffler" userId="f13d955b-8296-4016-bd52-5bf2240f8f29" providerId="ADAL" clId="{1489647B-3F08-4A28-98B3-16B8A0CF72BA}" dt="2022-12-20T22:38:08.272" v="89" actId="962"/>
          <ac:spMkLst>
            <pc:docMk/>
            <pc:sldMk cId="1751323186" sldId="1776"/>
            <ac:spMk id="5" creationId="{26CB0529-3456-D9A4-1D87-EF4B5B037F22}"/>
          </ac:spMkLst>
        </pc:spChg>
        <pc:spChg chg="mod topLvl">
          <ac:chgData name="Matthew Scheffler" userId="f13d955b-8296-4016-bd52-5bf2240f8f29" providerId="ADAL" clId="{1489647B-3F08-4A28-98B3-16B8A0CF72BA}" dt="2022-12-20T22:38:10.927" v="90" actId="962"/>
          <ac:spMkLst>
            <pc:docMk/>
            <pc:sldMk cId="1751323186" sldId="1776"/>
            <ac:spMk id="6" creationId="{3AD23B33-6AC9-52F6-6337-E4913BFF2AD7}"/>
          </ac:spMkLst>
        </pc:spChg>
        <pc:spChg chg="mod topLvl">
          <ac:chgData name="Matthew Scheffler" userId="f13d955b-8296-4016-bd52-5bf2240f8f29" providerId="ADAL" clId="{1489647B-3F08-4A28-98B3-16B8A0CF72BA}" dt="2022-12-20T22:38:13.400" v="91" actId="962"/>
          <ac:spMkLst>
            <pc:docMk/>
            <pc:sldMk cId="1751323186" sldId="1776"/>
            <ac:spMk id="7" creationId="{E260663C-4BA3-4920-666B-D025F9C7E53C}"/>
          </ac:spMkLst>
        </pc:spChg>
        <pc:spChg chg="mod topLvl">
          <ac:chgData name="Matthew Scheffler" userId="f13d955b-8296-4016-bd52-5bf2240f8f29" providerId="ADAL" clId="{1489647B-3F08-4A28-98B3-16B8A0CF72BA}" dt="2022-12-20T22:38:19.031" v="92" actId="165"/>
          <ac:spMkLst>
            <pc:docMk/>
            <pc:sldMk cId="1751323186" sldId="1776"/>
            <ac:spMk id="9" creationId="{975D88C0-9369-4EC5-9E28-08BB1D4DA9F8}"/>
          </ac:spMkLst>
        </pc:spChg>
        <pc:spChg chg="mod topLvl">
          <ac:chgData name="Matthew Scheffler" userId="f13d955b-8296-4016-bd52-5bf2240f8f29" providerId="ADAL" clId="{1489647B-3F08-4A28-98B3-16B8A0CF72BA}" dt="2022-12-20T22:38:21.900" v="93" actId="962"/>
          <ac:spMkLst>
            <pc:docMk/>
            <pc:sldMk cId="1751323186" sldId="1776"/>
            <ac:spMk id="10" creationId="{F9050868-F16A-9A22-F38C-099A3C642A21}"/>
          </ac:spMkLst>
        </pc:spChg>
        <pc:spChg chg="mod topLvl">
          <ac:chgData name="Matthew Scheffler" userId="f13d955b-8296-4016-bd52-5bf2240f8f29" providerId="ADAL" clId="{1489647B-3F08-4A28-98B3-16B8A0CF72BA}" dt="2022-12-20T22:38:22.450" v="94" actId="962"/>
          <ac:spMkLst>
            <pc:docMk/>
            <pc:sldMk cId="1751323186" sldId="1776"/>
            <ac:spMk id="11" creationId="{DF3F4446-30E3-2A0D-C3E6-28EEC305FEF5}"/>
          </ac:spMkLst>
        </pc:spChg>
        <pc:grpChg chg="del">
          <ac:chgData name="Matthew Scheffler" userId="f13d955b-8296-4016-bd52-5bf2240f8f29" providerId="ADAL" clId="{1489647B-3F08-4A28-98B3-16B8A0CF72BA}" dt="2022-12-20T22:38:03.934" v="88" actId="165"/>
          <ac:grpSpMkLst>
            <pc:docMk/>
            <pc:sldMk cId="1751323186" sldId="1776"/>
            <ac:grpSpMk id="4" creationId="{C586AA41-4E7F-F263-0659-A993B310D936}"/>
          </ac:grpSpMkLst>
        </pc:grpChg>
        <pc:grpChg chg="del">
          <ac:chgData name="Matthew Scheffler" userId="f13d955b-8296-4016-bd52-5bf2240f8f29" providerId="ADAL" clId="{1489647B-3F08-4A28-98B3-16B8A0CF72BA}" dt="2022-12-20T22:38:19.031" v="92" actId="165"/>
          <ac:grpSpMkLst>
            <pc:docMk/>
            <pc:sldMk cId="1751323186" sldId="1776"/>
            <ac:grpSpMk id="8" creationId="{44051161-E6DE-D79C-A7A1-28F1FFDF7139}"/>
          </ac:grpSpMkLst>
        </pc:grpChg>
      </pc:sldChg>
      <pc:sldChg chg="delSp modSp mod">
        <pc:chgData name="Matthew Scheffler" userId="f13d955b-8296-4016-bd52-5bf2240f8f29" providerId="ADAL" clId="{1489647B-3F08-4A28-98B3-16B8A0CF72BA}" dt="2022-12-20T22:54:05.955" v="170" actId="962"/>
        <pc:sldMkLst>
          <pc:docMk/>
          <pc:sldMk cId="4165290265" sldId="1782"/>
        </pc:sldMkLst>
        <pc:spChg chg="mod topLvl">
          <ac:chgData name="Matthew Scheffler" userId="f13d955b-8296-4016-bd52-5bf2240f8f29" providerId="ADAL" clId="{1489647B-3F08-4A28-98B3-16B8A0CF72BA}" dt="2022-12-20T22:52:00.366" v="124" actId="165"/>
          <ac:spMkLst>
            <pc:docMk/>
            <pc:sldMk cId="4165290265" sldId="1782"/>
            <ac:spMk id="4" creationId="{1C0CC998-B3F2-9A31-5718-408EDD503EF1}"/>
          </ac:spMkLst>
        </pc:spChg>
        <pc:spChg chg="mod topLvl">
          <ac:chgData name="Matthew Scheffler" userId="f13d955b-8296-4016-bd52-5bf2240f8f29" providerId="ADAL" clId="{1489647B-3F08-4A28-98B3-16B8A0CF72BA}" dt="2022-12-20T22:52:00.366" v="124" actId="165"/>
          <ac:spMkLst>
            <pc:docMk/>
            <pc:sldMk cId="4165290265" sldId="1782"/>
            <ac:spMk id="5" creationId="{D70E6021-EC18-C5D8-8CB8-B8AC2290748E}"/>
          </ac:spMkLst>
        </pc:spChg>
        <pc:spChg chg="mod topLvl">
          <ac:chgData name="Matthew Scheffler" userId="f13d955b-8296-4016-bd52-5bf2240f8f29" providerId="ADAL" clId="{1489647B-3F08-4A28-98B3-16B8A0CF72BA}" dt="2022-12-20T22:52:00.366" v="124" actId="165"/>
          <ac:spMkLst>
            <pc:docMk/>
            <pc:sldMk cId="4165290265" sldId="1782"/>
            <ac:spMk id="6" creationId="{D630332A-2EA2-C10B-E090-06A79EB90A8D}"/>
          </ac:spMkLst>
        </pc:spChg>
        <pc:spChg chg="mod topLvl">
          <ac:chgData name="Matthew Scheffler" userId="f13d955b-8296-4016-bd52-5bf2240f8f29" providerId="ADAL" clId="{1489647B-3F08-4A28-98B3-16B8A0CF72BA}" dt="2022-12-20T22:52:00.366" v="124" actId="165"/>
          <ac:spMkLst>
            <pc:docMk/>
            <pc:sldMk cId="4165290265" sldId="1782"/>
            <ac:spMk id="7" creationId="{159429E7-CF0C-A40A-A313-0FCEEB2902CE}"/>
          </ac:spMkLst>
        </pc:spChg>
        <pc:spChg chg="mod topLvl">
          <ac:chgData name="Matthew Scheffler" userId="f13d955b-8296-4016-bd52-5bf2240f8f29" providerId="ADAL" clId="{1489647B-3F08-4A28-98B3-16B8A0CF72BA}" dt="2022-12-20T22:52:00.366" v="124" actId="165"/>
          <ac:spMkLst>
            <pc:docMk/>
            <pc:sldMk cId="4165290265" sldId="1782"/>
            <ac:spMk id="8" creationId="{497A1FB6-6C80-7F4B-925B-B13BD0E93EC4}"/>
          </ac:spMkLst>
        </pc:spChg>
        <pc:spChg chg="mod ord topLvl">
          <ac:chgData name="Matthew Scheffler" userId="f13d955b-8296-4016-bd52-5bf2240f8f29" providerId="ADAL" clId="{1489647B-3F08-4A28-98B3-16B8A0CF72BA}" dt="2022-12-20T22:53:45.928" v="155"/>
          <ac:spMkLst>
            <pc:docMk/>
            <pc:sldMk cId="4165290265" sldId="1782"/>
            <ac:spMk id="9" creationId="{518DC0B0-8816-994E-82FB-95066B26ED69}"/>
          </ac:spMkLst>
        </pc:spChg>
        <pc:spChg chg="mod ord topLvl">
          <ac:chgData name="Matthew Scheffler" userId="f13d955b-8296-4016-bd52-5bf2240f8f29" providerId="ADAL" clId="{1489647B-3F08-4A28-98B3-16B8A0CF72BA}" dt="2022-12-20T22:52:12.047" v="128"/>
          <ac:spMkLst>
            <pc:docMk/>
            <pc:sldMk cId="4165290265" sldId="1782"/>
            <ac:spMk id="10" creationId="{40A08E9A-325D-CC01-3933-CD366C2D67CA}"/>
          </ac:spMkLst>
        </pc:spChg>
        <pc:spChg chg="mod ord topLvl">
          <ac:chgData name="Matthew Scheffler" userId="f13d955b-8296-4016-bd52-5bf2240f8f29" providerId="ADAL" clId="{1489647B-3F08-4A28-98B3-16B8A0CF72BA}" dt="2022-12-20T22:52:21.029" v="131"/>
          <ac:spMkLst>
            <pc:docMk/>
            <pc:sldMk cId="4165290265" sldId="1782"/>
            <ac:spMk id="11" creationId="{1015D46C-564A-1368-7BC6-04D09BB65F16}"/>
          </ac:spMkLst>
        </pc:spChg>
        <pc:spChg chg="mod ord topLvl">
          <ac:chgData name="Matthew Scheffler" userId="f13d955b-8296-4016-bd52-5bf2240f8f29" providerId="ADAL" clId="{1489647B-3F08-4A28-98B3-16B8A0CF72BA}" dt="2022-12-20T22:52:28.673" v="133"/>
          <ac:spMkLst>
            <pc:docMk/>
            <pc:sldMk cId="4165290265" sldId="1782"/>
            <ac:spMk id="12" creationId="{B94C0E95-CA04-C822-F1B7-717E4CA3491C}"/>
          </ac:spMkLst>
        </pc:spChg>
        <pc:spChg chg="mod topLvl">
          <ac:chgData name="Matthew Scheffler" userId="f13d955b-8296-4016-bd52-5bf2240f8f29" providerId="ADAL" clId="{1489647B-3F08-4A28-98B3-16B8A0CF72BA}" dt="2022-12-20T22:52:00.366" v="124" actId="165"/>
          <ac:spMkLst>
            <pc:docMk/>
            <pc:sldMk cId="4165290265" sldId="1782"/>
            <ac:spMk id="13" creationId="{708AE638-63E8-469C-DDDC-04C0C52DF3A7}"/>
          </ac:spMkLst>
        </pc:spChg>
        <pc:spChg chg="mod ord topLvl">
          <ac:chgData name="Matthew Scheffler" userId="f13d955b-8296-4016-bd52-5bf2240f8f29" providerId="ADAL" clId="{1489647B-3F08-4A28-98B3-16B8A0CF72BA}" dt="2022-12-20T22:53:37.775" v="153"/>
          <ac:spMkLst>
            <pc:docMk/>
            <pc:sldMk cId="4165290265" sldId="1782"/>
            <ac:spMk id="22" creationId="{CF16EA9C-AE1F-5951-B057-324F8147F7CB}"/>
          </ac:spMkLst>
        </pc:spChg>
        <pc:spChg chg="mod ord topLvl">
          <ac:chgData name="Matthew Scheffler" userId="f13d955b-8296-4016-bd52-5bf2240f8f29" providerId="ADAL" clId="{1489647B-3F08-4A28-98B3-16B8A0CF72BA}" dt="2022-12-20T22:53:24.569" v="144"/>
          <ac:spMkLst>
            <pc:docMk/>
            <pc:sldMk cId="4165290265" sldId="1782"/>
            <ac:spMk id="23" creationId="{93589E75-99AE-4A67-B752-3A03E8255E98}"/>
          </ac:spMkLst>
        </pc:spChg>
        <pc:grpChg chg="del mod">
          <ac:chgData name="Matthew Scheffler" userId="f13d955b-8296-4016-bd52-5bf2240f8f29" providerId="ADAL" clId="{1489647B-3F08-4A28-98B3-16B8A0CF72BA}" dt="2022-12-20T22:52:00.366" v="124" actId="165"/>
          <ac:grpSpMkLst>
            <pc:docMk/>
            <pc:sldMk cId="4165290265" sldId="1782"/>
            <ac:grpSpMk id="31" creationId="{205B6BC1-6FD2-2FEF-E039-A8E9D38E6AC9}"/>
          </ac:grpSpMkLst>
        </pc:grpChg>
        <pc:cxnChg chg="mod topLvl">
          <ac:chgData name="Matthew Scheffler" userId="f13d955b-8296-4016-bd52-5bf2240f8f29" providerId="ADAL" clId="{1489647B-3F08-4A28-98B3-16B8A0CF72BA}" dt="2022-12-20T22:53:53.520" v="156" actId="962"/>
          <ac:cxnSpMkLst>
            <pc:docMk/>
            <pc:sldMk cId="4165290265" sldId="1782"/>
            <ac:cxnSpMk id="14" creationId="{2A118B24-E43B-ED5A-1912-8898B28A9F09}"/>
          </ac:cxnSpMkLst>
        </pc:cxnChg>
        <pc:cxnChg chg="mod topLvl">
          <ac:chgData name="Matthew Scheffler" userId="f13d955b-8296-4016-bd52-5bf2240f8f29" providerId="ADAL" clId="{1489647B-3F08-4A28-98B3-16B8A0CF72BA}" dt="2022-12-20T22:53:54.984" v="157" actId="962"/>
          <ac:cxnSpMkLst>
            <pc:docMk/>
            <pc:sldMk cId="4165290265" sldId="1782"/>
            <ac:cxnSpMk id="15" creationId="{73B06900-971D-89A8-A027-6650EFAAFB07}"/>
          </ac:cxnSpMkLst>
        </pc:cxnChg>
        <pc:cxnChg chg="mod topLvl">
          <ac:chgData name="Matthew Scheffler" userId="f13d955b-8296-4016-bd52-5bf2240f8f29" providerId="ADAL" clId="{1489647B-3F08-4A28-98B3-16B8A0CF72BA}" dt="2022-12-20T22:53:56.155" v="158" actId="962"/>
          <ac:cxnSpMkLst>
            <pc:docMk/>
            <pc:sldMk cId="4165290265" sldId="1782"/>
            <ac:cxnSpMk id="16" creationId="{0179C8C1-C2B2-64E3-23E5-9F99CA03EF28}"/>
          </ac:cxnSpMkLst>
        </pc:cxnChg>
        <pc:cxnChg chg="mod topLvl">
          <ac:chgData name="Matthew Scheffler" userId="f13d955b-8296-4016-bd52-5bf2240f8f29" providerId="ADAL" clId="{1489647B-3F08-4A28-98B3-16B8A0CF72BA}" dt="2022-12-20T22:53:57.267" v="159" actId="962"/>
          <ac:cxnSpMkLst>
            <pc:docMk/>
            <pc:sldMk cId="4165290265" sldId="1782"/>
            <ac:cxnSpMk id="17" creationId="{D5E208D2-B9F9-C1DA-AE19-9651DFCABEE1}"/>
          </ac:cxnSpMkLst>
        </pc:cxnChg>
        <pc:cxnChg chg="mod topLvl">
          <ac:chgData name="Matthew Scheffler" userId="f13d955b-8296-4016-bd52-5bf2240f8f29" providerId="ADAL" clId="{1489647B-3F08-4A28-98B3-16B8A0CF72BA}" dt="2022-12-20T22:53:58.042" v="160" actId="962"/>
          <ac:cxnSpMkLst>
            <pc:docMk/>
            <pc:sldMk cId="4165290265" sldId="1782"/>
            <ac:cxnSpMk id="18" creationId="{913EF023-82DA-7B74-7662-DA26B6F98158}"/>
          </ac:cxnSpMkLst>
        </pc:cxnChg>
        <pc:cxnChg chg="mod topLvl">
          <ac:chgData name="Matthew Scheffler" userId="f13d955b-8296-4016-bd52-5bf2240f8f29" providerId="ADAL" clId="{1489647B-3F08-4A28-98B3-16B8A0CF72BA}" dt="2022-12-20T22:53:58.917" v="161" actId="962"/>
          <ac:cxnSpMkLst>
            <pc:docMk/>
            <pc:sldMk cId="4165290265" sldId="1782"/>
            <ac:cxnSpMk id="19" creationId="{9B99E4BA-459F-3387-4B48-7FBEFE344EC9}"/>
          </ac:cxnSpMkLst>
        </pc:cxnChg>
        <pc:cxnChg chg="mod topLvl">
          <ac:chgData name="Matthew Scheffler" userId="f13d955b-8296-4016-bd52-5bf2240f8f29" providerId="ADAL" clId="{1489647B-3F08-4A28-98B3-16B8A0CF72BA}" dt="2022-12-20T22:53:59.559" v="162" actId="962"/>
          <ac:cxnSpMkLst>
            <pc:docMk/>
            <pc:sldMk cId="4165290265" sldId="1782"/>
            <ac:cxnSpMk id="20" creationId="{0B5EF6C8-93B7-F06C-71CC-E94BF0467580}"/>
          </ac:cxnSpMkLst>
        </pc:cxnChg>
        <pc:cxnChg chg="mod topLvl">
          <ac:chgData name="Matthew Scheffler" userId="f13d955b-8296-4016-bd52-5bf2240f8f29" providerId="ADAL" clId="{1489647B-3F08-4A28-98B3-16B8A0CF72BA}" dt="2022-12-20T22:54:00.250" v="163" actId="962"/>
          <ac:cxnSpMkLst>
            <pc:docMk/>
            <pc:sldMk cId="4165290265" sldId="1782"/>
            <ac:cxnSpMk id="21" creationId="{7FBC3F13-6E04-08EA-8C85-FE1E820324EB}"/>
          </ac:cxnSpMkLst>
        </pc:cxnChg>
        <pc:cxnChg chg="mod topLvl">
          <ac:chgData name="Matthew Scheffler" userId="f13d955b-8296-4016-bd52-5bf2240f8f29" providerId="ADAL" clId="{1489647B-3F08-4A28-98B3-16B8A0CF72BA}" dt="2022-12-20T22:54:01.147" v="164" actId="962"/>
          <ac:cxnSpMkLst>
            <pc:docMk/>
            <pc:sldMk cId="4165290265" sldId="1782"/>
            <ac:cxnSpMk id="24" creationId="{45CB72ED-776E-10E4-7DA9-749A4673D93C}"/>
          </ac:cxnSpMkLst>
        </pc:cxnChg>
        <pc:cxnChg chg="mod topLvl">
          <ac:chgData name="Matthew Scheffler" userId="f13d955b-8296-4016-bd52-5bf2240f8f29" providerId="ADAL" clId="{1489647B-3F08-4A28-98B3-16B8A0CF72BA}" dt="2022-12-20T22:54:01.915" v="165" actId="962"/>
          <ac:cxnSpMkLst>
            <pc:docMk/>
            <pc:sldMk cId="4165290265" sldId="1782"/>
            <ac:cxnSpMk id="25" creationId="{2118448C-5254-558D-6817-062940F73431}"/>
          </ac:cxnSpMkLst>
        </pc:cxnChg>
        <pc:cxnChg chg="mod topLvl">
          <ac:chgData name="Matthew Scheffler" userId="f13d955b-8296-4016-bd52-5bf2240f8f29" providerId="ADAL" clId="{1489647B-3F08-4A28-98B3-16B8A0CF72BA}" dt="2022-12-20T22:54:03.349" v="166" actId="962"/>
          <ac:cxnSpMkLst>
            <pc:docMk/>
            <pc:sldMk cId="4165290265" sldId="1782"/>
            <ac:cxnSpMk id="26" creationId="{FEFB5305-156D-F56C-8708-0E232135771C}"/>
          </ac:cxnSpMkLst>
        </pc:cxnChg>
        <pc:cxnChg chg="mod topLvl">
          <ac:chgData name="Matthew Scheffler" userId="f13d955b-8296-4016-bd52-5bf2240f8f29" providerId="ADAL" clId="{1489647B-3F08-4A28-98B3-16B8A0CF72BA}" dt="2022-12-20T22:54:04.269" v="167" actId="962"/>
          <ac:cxnSpMkLst>
            <pc:docMk/>
            <pc:sldMk cId="4165290265" sldId="1782"/>
            <ac:cxnSpMk id="27" creationId="{6DBE99AB-130E-4EC1-E4FB-7255436DCD12}"/>
          </ac:cxnSpMkLst>
        </pc:cxnChg>
        <pc:cxnChg chg="mod topLvl">
          <ac:chgData name="Matthew Scheffler" userId="f13d955b-8296-4016-bd52-5bf2240f8f29" providerId="ADAL" clId="{1489647B-3F08-4A28-98B3-16B8A0CF72BA}" dt="2022-12-20T22:54:04.791" v="168" actId="962"/>
          <ac:cxnSpMkLst>
            <pc:docMk/>
            <pc:sldMk cId="4165290265" sldId="1782"/>
            <ac:cxnSpMk id="28" creationId="{A86C73A8-2989-E770-41BF-E74F957246AC}"/>
          </ac:cxnSpMkLst>
        </pc:cxnChg>
        <pc:cxnChg chg="mod topLvl">
          <ac:chgData name="Matthew Scheffler" userId="f13d955b-8296-4016-bd52-5bf2240f8f29" providerId="ADAL" clId="{1489647B-3F08-4A28-98B3-16B8A0CF72BA}" dt="2022-12-20T22:54:05.287" v="169" actId="962"/>
          <ac:cxnSpMkLst>
            <pc:docMk/>
            <pc:sldMk cId="4165290265" sldId="1782"/>
            <ac:cxnSpMk id="29" creationId="{1470D11B-813A-5A96-C57F-A7F66C50DF0C}"/>
          </ac:cxnSpMkLst>
        </pc:cxnChg>
        <pc:cxnChg chg="mod topLvl">
          <ac:chgData name="Matthew Scheffler" userId="f13d955b-8296-4016-bd52-5bf2240f8f29" providerId="ADAL" clId="{1489647B-3F08-4A28-98B3-16B8A0CF72BA}" dt="2022-12-20T22:54:05.955" v="170" actId="962"/>
          <ac:cxnSpMkLst>
            <pc:docMk/>
            <pc:sldMk cId="4165290265" sldId="1782"/>
            <ac:cxnSpMk id="30" creationId="{0EC3BFBE-0FE0-1C1A-523F-35E0957D6362}"/>
          </ac:cxnSpMkLst>
        </pc:cxnChg>
      </pc:sldChg>
      <pc:sldChg chg="addSp delSp modSp mod">
        <pc:chgData name="Matthew Scheffler" userId="f13d955b-8296-4016-bd52-5bf2240f8f29" providerId="ADAL" clId="{1489647B-3F08-4A28-98B3-16B8A0CF72BA}" dt="2022-12-20T22:50:47.114" v="122" actId="1076"/>
        <pc:sldMkLst>
          <pc:docMk/>
          <pc:sldMk cId="2673120099" sldId="1784"/>
        </pc:sldMkLst>
        <pc:grpChg chg="del mod">
          <ac:chgData name="Matthew Scheffler" userId="f13d955b-8296-4016-bd52-5bf2240f8f29" providerId="ADAL" clId="{1489647B-3F08-4A28-98B3-16B8A0CF72BA}" dt="2022-12-20T22:50:28.771" v="116" actId="478"/>
          <ac:grpSpMkLst>
            <pc:docMk/>
            <pc:sldMk cId="2673120099" sldId="1784"/>
            <ac:grpSpMk id="35" creationId="{C30C62AC-49F1-856C-34D4-00798E4C7C64}"/>
          </ac:grpSpMkLst>
        </pc:grpChg>
        <pc:picChg chg="add mod">
          <ac:chgData name="Matthew Scheffler" userId="f13d955b-8296-4016-bd52-5bf2240f8f29" providerId="ADAL" clId="{1489647B-3F08-4A28-98B3-16B8A0CF72BA}" dt="2022-12-20T22:50:47.114" v="122" actId="1076"/>
          <ac:picMkLst>
            <pc:docMk/>
            <pc:sldMk cId="2673120099" sldId="1784"/>
            <ac:picMk id="37" creationId="{618AD0F7-B3B8-B4C1-9172-AFC76824E97A}"/>
          </ac:picMkLst>
        </pc:picChg>
      </pc:sldChg>
      <pc:sldChg chg="addSp delSp modSp mod">
        <pc:chgData name="Matthew Scheffler" userId="f13d955b-8296-4016-bd52-5bf2240f8f29" providerId="ADAL" clId="{1489647B-3F08-4A28-98B3-16B8A0CF72BA}" dt="2022-12-20T22:58:59.506" v="232" actId="1076"/>
        <pc:sldMkLst>
          <pc:docMk/>
          <pc:sldMk cId="3411842475" sldId="1843"/>
        </pc:sldMkLst>
        <pc:spChg chg="mod">
          <ac:chgData name="Matthew Scheffler" userId="f13d955b-8296-4016-bd52-5bf2240f8f29" providerId="ADAL" clId="{1489647B-3F08-4A28-98B3-16B8A0CF72BA}" dt="2022-12-20T22:57:07.559" v="204" actId="1037"/>
          <ac:spMkLst>
            <pc:docMk/>
            <pc:sldMk cId="3411842475" sldId="1843"/>
            <ac:spMk id="6" creationId="{744E414A-ED56-E478-4743-43B497727CAB}"/>
          </ac:spMkLst>
        </pc:spChg>
        <pc:spChg chg="mod">
          <ac:chgData name="Matthew Scheffler" userId="f13d955b-8296-4016-bd52-5bf2240f8f29" providerId="ADAL" clId="{1489647B-3F08-4A28-98B3-16B8A0CF72BA}" dt="2022-12-20T22:57:07.559" v="204" actId="1037"/>
          <ac:spMkLst>
            <pc:docMk/>
            <pc:sldMk cId="3411842475" sldId="1843"/>
            <ac:spMk id="7" creationId="{7CF1AD25-6971-E454-7740-FFD5F38A2A9C}"/>
          </ac:spMkLst>
        </pc:spChg>
        <pc:spChg chg="mod">
          <ac:chgData name="Matthew Scheffler" userId="f13d955b-8296-4016-bd52-5bf2240f8f29" providerId="ADAL" clId="{1489647B-3F08-4A28-98B3-16B8A0CF72BA}" dt="2022-12-20T22:57:07.559" v="204" actId="1037"/>
          <ac:spMkLst>
            <pc:docMk/>
            <pc:sldMk cId="3411842475" sldId="1843"/>
            <ac:spMk id="9" creationId="{77ABC798-C410-C942-AE17-76BA89F2B5AA}"/>
          </ac:spMkLst>
        </pc:spChg>
        <pc:spChg chg="mod">
          <ac:chgData name="Matthew Scheffler" userId="f13d955b-8296-4016-bd52-5bf2240f8f29" providerId="ADAL" clId="{1489647B-3F08-4A28-98B3-16B8A0CF72BA}" dt="2022-12-20T22:57:07.559" v="204" actId="1037"/>
          <ac:spMkLst>
            <pc:docMk/>
            <pc:sldMk cId="3411842475" sldId="1843"/>
            <ac:spMk id="10" creationId="{63135E19-1EDE-8F11-3C4F-474183BD2B06}"/>
          </ac:spMkLst>
        </pc:spChg>
        <pc:spChg chg="mod">
          <ac:chgData name="Matthew Scheffler" userId="f13d955b-8296-4016-bd52-5bf2240f8f29" providerId="ADAL" clId="{1489647B-3F08-4A28-98B3-16B8A0CF72BA}" dt="2022-12-20T22:57:07.559" v="204" actId="1037"/>
          <ac:spMkLst>
            <pc:docMk/>
            <pc:sldMk cId="3411842475" sldId="1843"/>
            <ac:spMk id="13" creationId="{2CF7AA70-07F7-E0DC-5C70-F02735C96754}"/>
          </ac:spMkLst>
        </pc:spChg>
        <pc:spChg chg="mod">
          <ac:chgData name="Matthew Scheffler" userId="f13d955b-8296-4016-bd52-5bf2240f8f29" providerId="ADAL" clId="{1489647B-3F08-4A28-98B3-16B8A0CF72BA}" dt="2022-12-20T22:57:14.038" v="205" actId="14100"/>
          <ac:spMkLst>
            <pc:docMk/>
            <pc:sldMk cId="3411842475" sldId="1843"/>
            <ac:spMk id="16" creationId="{9DAAD1A0-49CE-A747-69FA-1402AB785E63}"/>
          </ac:spMkLst>
        </pc:spChg>
        <pc:spChg chg="mod">
          <ac:chgData name="Matthew Scheffler" userId="f13d955b-8296-4016-bd52-5bf2240f8f29" providerId="ADAL" clId="{1489647B-3F08-4A28-98B3-16B8A0CF72BA}" dt="2022-12-20T22:58:09.117" v="222" actId="14100"/>
          <ac:spMkLst>
            <pc:docMk/>
            <pc:sldMk cId="3411842475" sldId="1843"/>
            <ac:spMk id="21" creationId="{4508152B-3B32-E37E-680C-6DC99FA8BD9F}"/>
          </ac:spMkLst>
        </pc:spChg>
        <pc:spChg chg="mod">
          <ac:chgData name="Matthew Scheffler" userId="f13d955b-8296-4016-bd52-5bf2240f8f29" providerId="ADAL" clId="{1489647B-3F08-4A28-98B3-16B8A0CF72BA}" dt="2022-12-20T22:57:07.559" v="204" actId="1037"/>
          <ac:spMkLst>
            <pc:docMk/>
            <pc:sldMk cId="3411842475" sldId="1843"/>
            <ac:spMk id="23" creationId="{F8241226-30A1-BCD2-F9FC-BCB7E41A46E1}"/>
          </ac:spMkLst>
        </pc:spChg>
        <pc:spChg chg="mod">
          <ac:chgData name="Matthew Scheffler" userId="f13d955b-8296-4016-bd52-5bf2240f8f29" providerId="ADAL" clId="{1489647B-3F08-4A28-98B3-16B8A0CF72BA}" dt="2022-12-20T22:57:07.559" v="204" actId="1037"/>
          <ac:spMkLst>
            <pc:docMk/>
            <pc:sldMk cId="3411842475" sldId="1843"/>
            <ac:spMk id="24" creationId="{302C99BC-E080-7F8D-33C7-859694015015}"/>
          </ac:spMkLst>
        </pc:spChg>
        <pc:spChg chg="mod">
          <ac:chgData name="Matthew Scheffler" userId="f13d955b-8296-4016-bd52-5bf2240f8f29" providerId="ADAL" clId="{1489647B-3F08-4A28-98B3-16B8A0CF72BA}" dt="2022-12-20T22:57:07.559" v="204" actId="1037"/>
          <ac:spMkLst>
            <pc:docMk/>
            <pc:sldMk cId="3411842475" sldId="1843"/>
            <ac:spMk id="26" creationId="{51E5F56F-5301-BFC5-8DE1-5A4AB38C34D9}"/>
          </ac:spMkLst>
        </pc:spChg>
        <pc:spChg chg="mod">
          <ac:chgData name="Matthew Scheffler" userId="f13d955b-8296-4016-bd52-5bf2240f8f29" providerId="ADAL" clId="{1489647B-3F08-4A28-98B3-16B8A0CF72BA}" dt="2022-12-20T22:57:07.559" v="204" actId="1037"/>
          <ac:spMkLst>
            <pc:docMk/>
            <pc:sldMk cId="3411842475" sldId="1843"/>
            <ac:spMk id="28" creationId="{97920736-BA8E-E856-A6C3-E44B067742D4}"/>
          </ac:spMkLst>
        </pc:spChg>
        <pc:spChg chg="mod">
          <ac:chgData name="Matthew Scheffler" userId="f13d955b-8296-4016-bd52-5bf2240f8f29" providerId="ADAL" clId="{1489647B-3F08-4A28-98B3-16B8A0CF72BA}" dt="2022-12-20T22:57:07.559" v="204" actId="1037"/>
          <ac:spMkLst>
            <pc:docMk/>
            <pc:sldMk cId="3411842475" sldId="1843"/>
            <ac:spMk id="29" creationId="{AB960649-3113-80A2-59B9-F11747E68F08}"/>
          </ac:spMkLst>
        </pc:spChg>
        <pc:spChg chg="mod">
          <ac:chgData name="Matthew Scheffler" userId="f13d955b-8296-4016-bd52-5bf2240f8f29" providerId="ADAL" clId="{1489647B-3F08-4A28-98B3-16B8A0CF72BA}" dt="2022-12-20T22:57:07.559" v="204" actId="1037"/>
          <ac:spMkLst>
            <pc:docMk/>
            <pc:sldMk cId="3411842475" sldId="1843"/>
            <ac:spMk id="30" creationId="{044599A2-9C27-0D2A-04AC-1F77155DE669}"/>
          </ac:spMkLst>
        </pc:spChg>
        <pc:spChg chg="mod">
          <ac:chgData name="Matthew Scheffler" userId="f13d955b-8296-4016-bd52-5bf2240f8f29" providerId="ADAL" clId="{1489647B-3F08-4A28-98B3-16B8A0CF72BA}" dt="2022-12-20T22:57:07.559" v="204" actId="1037"/>
          <ac:spMkLst>
            <pc:docMk/>
            <pc:sldMk cId="3411842475" sldId="1843"/>
            <ac:spMk id="31" creationId="{E088623B-5439-08DA-1647-BF0C78683EAE}"/>
          </ac:spMkLst>
        </pc:spChg>
        <pc:spChg chg="mod">
          <ac:chgData name="Matthew Scheffler" userId="f13d955b-8296-4016-bd52-5bf2240f8f29" providerId="ADAL" clId="{1489647B-3F08-4A28-98B3-16B8A0CF72BA}" dt="2022-12-20T22:57:07.559" v="204" actId="1037"/>
          <ac:spMkLst>
            <pc:docMk/>
            <pc:sldMk cId="3411842475" sldId="1843"/>
            <ac:spMk id="32" creationId="{00C682A5-516A-9A80-62F4-186BBC3D304C}"/>
          </ac:spMkLst>
        </pc:spChg>
        <pc:spChg chg="mod">
          <ac:chgData name="Matthew Scheffler" userId="f13d955b-8296-4016-bd52-5bf2240f8f29" providerId="ADAL" clId="{1489647B-3F08-4A28-98B3-16B8A0CF72BA}" dt="2022-12-20T22:57:07.559" v="204" actId="1037"/>
          <ac:spMkLst>
            <pc:docMk/>
            <pc:sldMk cId="3411842475" sldId="1843"/>
            <ac:spMk id="36" creationId="{4AC684DB-6418-0EE2-CCE8-DF3B6E44AE09}"/>
          </ac:spMkLst>
        </pc:spChg>
        <pc:spChg chg="mod">
          <ac:chgData name="Matthew Scheffler" userId="f13d955b-8296-4016-bd52-5bf2240f8f29" providerId="ADAL" clId="{1489647B-3F08-4A28-98B3-16B8A0CF72BA}" dt="2022-12-20T22:58:15.113" v="225" actId="1036"/>
          <ac:spMkLst>
            <pc:docMk/>
            <pc:sldMk cId="3411842475" sldId="1843"/>
            <ac:spMk id="38" creationId="{25F70F73-ECA9-638A-7231-CB95D10058FF}"/>
          </ac:spMkLst>
        </pc:spChg>
        <pc:spChg chg="mod">
          <ac:chgData name="Matthew Scheffler" userId="f13d955b-8296-4016-bd52-5bf2240f8f29" providerId="ADAL" clId="{1489647B-3F08-4A28-98B3-16B8A0CF72BA}" dt="2022-12-20T22:57:07.559" v="204" actId="1037"/>
          <ac:spMkLst>
            <pc:docMk/>
            <pc:sldMk cId="3411842475" sldId="1843"/>
            <ac:spMk id="40" creationId="{7EFD2DAD-E6DB-C6B8-2AA1-161A944A47EF}"/>
          </ac:spMkLst>
        </pc:spChg>
        <pc:spChg chg="mod">
          <ac:chgData name="Matthew Scheffler" userId="f13d955b-8296-4016-bd52-5bf2240f8f29" providerId="ADAL" clId="{1489647B-3F08-4A28-98B3-16B8A0CF72BA}" dt="2022-12-20T22:57:07.559" v="204" actId="1037"/>
          <ac:spMkLst>
            <pc:docMk/>
            <pc:sldMk cId="3411842475" sldId="1843"/>
            <ac:spMk id="42" creationId="{85485FBE-FB7C-E22E-92E5-C5AF9081D750}"/>
          </ac:spMkLst>
        </pc:spChg>
        <pc:grpChg chg="add del mod">
          <ac:chgData name="Matthew Scheffler" userId="f13d955b-8296-4016-bd52-5bf2240f8f29" providerId="ADAL" clId="{1489647B-3F08-4A28-98B3-16B8A0CF72BA}" dt="2022-12-20T22:58:40.992" v="226" actId="478"/>
          <ac:grpSpMkLst>
            <pc:docMk/>
            <pc:sldMk cId="3411842475" sldId="1843"/>
            <ac:grpSpMk id="43" creationId="{9CC2C511-3E1C-AD8C-1E65-26901362BFF7}"/>
          </ac:grpSpMkLst>
        </pc:grpChg>
        <pc:picChg chg="add del mod">
          <ac:chgData name="Matthew Scheffler" userId="f13d955b-8296-4016-bd52-5bf2240f8f29" providerId="ADAL" clId="{1489647B-3F08-4A28-98B3-16B8A0CF72BA}" dt="2022-12-20T22:56:57.101" v="197" actId="931"/>
          <ac:picMkLst>
            <pc:docMk/>
            <pc:sldMk cId="3411842475" sldId="1843"/>
            <ac:picMk id="5" creationId="{63183032-A210-0A59-8DAD-6FFBADB5FE50}"/>
          </ac:picMkLst>
        </pc:picChg>
        <pc:picChg chg="mod">
          <ac:chgData name="Matthew Scheffler" userId="f13d955b-8296-4016-bd52-5bf2240f8f29" providerId="ADAL" clId="{1489647B-3F08-4A28-98B3-16B8A0CF72BA}" dt="2022-12-20T22:57:07.559" v="204" actId="1037"/>
          <ac:picMkLst>
            <pc:docMk/>
            <pc:sldMk cId="3411842475" sldId="1843"/>
            <ac:picMk id="8" creationId="{EABE475F-1AEB-8D1D-373D-4BC832FB184A}"/>
          </ac:picMkLst>
        </pc:picChg>
        <pc:picChg chg="mod">
          <ac:chgData name="Matthew Scheffler" userId="f13d955b-8296-4016-bd52-5bf2240f8f29" providerId="ADAL" clId="{1489647B-3F08-4A28-98B3-16B8A0CF72BA}" dt="2022-12-20T22:57:07.559" v="204" actId="1037"/>
          <ac:picMkLst>
            <pc:docMk/>
            <pc:sldMk cId="3411842475" sldId="1843"/>
            <ac:picMk id="11" creationId="{B7D140D8-886A-9EA1-8421-61F16925DD2A}"/>
          </ac:picMkLst>
        </pc:picChg>
        <pc:picChg chg="mod">
          <ac:chgData name="Matthew Scheffler" userId="f13d955b-8296-4016-bd52-5bf2240f8f29" providerId="ADAL" clId="{1489647B-3F08-4A28-98B3-16B8A0CF72BA}" dt="2022-12-20T22:57:07.559" v="204" actId="1037"/>
          <ac:picMkLst>
            <pc:docMk/>
            <pc:sldMk cId="3411842475" sldId="1843"/>
            <ac:picMk id="12" creationId="{F9238BF6-B4A4-7D09-2B70-BE656D50A5E9}"/>
          </ac:picMkLst>
        </pc:picChg>
        <pc:picChg chg="mod">
          <ac:chgData name="Matthew Scheffler" userId="f13d955b-8296-4016-bd52-5bf2240f8f29" providerId="ADAL" clId="{1489647B-3F08-4A28-98B3-16B8A0CF72BA}" dt="2022-12-20T22:57:07.559" v="204" actId="1037"/>
          <ac:picMkLst>
            <pc:docMk/>
            <pc:sldMk cId="3411842475" sldId="1843"/>
            <ac:picMk id="14" creationId="{FE9B4BF8-EA0F-8658-C5DC-A75487FDA1F8}"/>
          </ac:picMkLst>
        </pc:picChg>
        <pc:picChg chg="mod">
          <ac:chgData name="Matthew Scheffler" userId="f13d955b-8296-4016-bd52-5bf2240f8f29" providerId="ADAL" clId="{1489647B-3F08-4A28-98B3-16B8A0CF72BA}" dt="2022-12-20T22:57:07.559" v="204" actId="1037"/>
          <ac:picMkLst>
            <pc:docMk/>
            <pc:sldMk cId="3411842475" sldId="1843"/>
            <ac:picMk id="15" creationId="{508FE648-FAB3-989B-FABC-5CF599D7EBB2}"/>
          </ac:picMkLst>
        </pc:picChg>
        <pc:picChg chg="mod">
          <ac:chgData name="Matthew Scheffler" userId="f13d955b-8296-4016-bd52-5bf2240f8f29" providerId="ADAL" clId="{1489647B-3F08-4A28-98B3-16B8A0CF72BA}" dt="2022-12-20T22:57:07.559" v="204" actId="1037"/>
          <ac:picMkLst>
            <pc:docMk/>
            <pc:sldMk cId="3411842475" sldId="1843"/>
            <ac:picMk id="17" creationId="{E6978E20-8F48-C2FF-EB3F-EE8E3B467745}"/>
          </ac:picMkLst>
        </pc:picChg>
        <pc:picChg chg="mod">
          <ac:chgData name="Matthew Scheffler" userId="f13d955b-8296-4016-bd52-5bf2240f8f29" providerId="ADAL" clId="{1489647B-3F08-4A28-98B3-16B8A0CF72BA}" dt="2022-12-20T22:57:07.559" v="204" actId="1037"/>
          <ac:picMkLst>
            <pc:docMk/>
            <pc:sldMk cId="3411842475" sldId="1843"/>
            <ac:picMk id="20" creationId="{75FA1E05-65FC-92B1-1CFC-CD3DD1024F68}"/>
          </ac:picMkLst>
        </pc:picChg>
        <pc:picChg chg="mod">
          <ac:chgData name="Matthew Scheffler" userId="f13d955b-8296-4016-bd52-5bf2240f8f29" providerId="ADAL" clId="{1489647B-3F08-4A28-98B3-16B8A0CF72BA}" dt="2022-12-20T22:57:07.559" v="204" actId="1037"/>
          <ac:picMkLst>
            <pc:docMk/>
            <pc:sldMk cId="3411842475" sldId="1843"/>
            <ac:picMk id="22" creationId="{71EC3C35-1EEF-E045-1279-9C9A2FFE8CE2}"/>
          </ac:picMkLst>
        </pc:picChg>
        <pc:picChg chg="mod">
          <ac:chgData name="Matthew Scheffler" userId="f13d955b-8296-4016-bd52-5bf2240f8f29" providerId="ADAL" clId="{1489647B-3F08-4A28-98B3-16B8A0CF72BA}" dt="2022-12-20T22:57:07.559" v="204" actId="1037"/>
          <ac:picMkLst>
            <pc:docMk/>
            <pc:sldMk cId="3411842475" sldId="1843"/>
            <ac:picMk id="25" creationId="{0E8C01B2-640E-B12A-3798-593D3EAB417C}"/>
          </ac:picMkLst>
        </pc:picChg>
        <pc:picChg chg="mod">
          <ac:chgData name="Matthew Scheffler" userId="f13d955b-8296-4016-bd52-5bf2240f8f29" providerId="ADAL" clId="{1489647B-3F08-4A28-98B3-16B8A0CF72BA}" dt="2022-12-20T22:57:07.559" v="204" actId="1037"/>
          <ac:picMkLst>
            <pc:docMk/>
            <pc:sldMk cId="3411842475" sldId="1843"/>
            <ac:picMk id="39" creationId="{F3657296-C411-431E-8B80-9209F8079038}"/>
          </ac:picMkLst>
        </pc:picChg>
        <pc:picChg chg="add del mod">
          <ac:chgData name="Matthew Scheffler" userId="f13d955b-8296-4016-bd52-5bf2240f8f29" providerId="ADAL" clId="{1489647B-3F08-4A28-98B3-16B8A0CF72BA}" dt="2022-12-20T22:57:55.260" v="213" actId="931"/>
          <ac:picMkLst>
            <pc:docMk/>
            <pc:sldMk cId="3411842475" sldId="1843"/>
            <ac:picMk id="45" creationId="{CD2A785D-52C3-EEF3-F40E-0BCD42246632}"/>
          </ac:picMkLst>
        </pc:picChg>
        <pc:picChg chg="add mod">
          <ac:chgData name="Matthew Scheffler" userId="f13d955b-8296-4016-bd52-5bf2240f8f29" providerId="ADAL" clId="{1489647B-3F08-4A28-98B3-16B8A0CF72BA}" dt="2022-12-20T22:58:59.506" v="232" actId="1076"/>
          <ac:picMkLst>
            <pc:docMk/>
            <pc:sldMk cId="3411842475" sldId="1843"/>
            <ac:picMk id="47" creationId="{3240AE48-6C26-946A-0B35-CCB9F30C0530}"/>
          </ac:picMkLst>
        </pc:picChg>
        <pc:cxnChg chg="mod">
          <ac:chgData name="Matthew Scheffler" userId="f13d955b-8296-4016-bd52-5bf2240f8f29" providerId="ADAL" clId="{1489647B-3F08-4A28-98B3-16B8A0CF72BA}" dt="2022-12-20T22:57:07.559" v="204" actId="1037"/>
          <ac:cxnSpMkLst>
            <pc:docMk/>
            <pc:sldMk cId="3411842475" sldId="1843"/>
            <ac:cxnSpMk id="18" creationId="{205BA8A2-29E1-9D07-EDA1-8292924318BE}"/>
          </ac:cxnSpMkLst>
        </pc:cxnChg>
        <pc:cxnChg chg="mod">
          <ac:chgData name="Matthew Scheffler" userId="f13d955b-8296-4016-bd52-5bf2240f8f29" providerId="ADAL" clId="{1489647B-3F08-4A28-98B3-16B8A0CF72BA}" dt="2022-12-20T22:57:07.559" v="204" actId="1037"/>
          <ac:cxnSpMkLst>
            <pc:docMk/>
            <pc:sldMk cId="3411842475" sldId="1843"/>
            <ac:cxnSpMk id="19" creationId="{E292D6C6-F869-4BE5-74F1-F0F0ABFD7120}"/>
          </ac:cxnSpMkLst>
        </pc:cxnChg>
        <pc:cxnChg chg="mod">
          <ac:chgData name="Matthew Scheffler" userId="f13d955b-8296-4016-bd52-5bf2240f8f29" providerId="ADAL" clId="{1489647B-3F08-4A28-98B3-16B8A0CF72BA}" dt="2022-12-20T22:57:07.559" v="204" actId="1037"/>
          <ac:cxnSpMkLst>
            <pc:docMk/>
            <pc:sldMk cId="3411842475" sldId="1843"/>
            <ac:cxnSpMk id="27" creationId="{02ACF9BB-9175-F3DB-1CB4-BCE41DDF51C1}"/>
          </ac:cxnSpMkLst>
        </pc:cxnChg>
        <pc:cxnChg chg="mod">
          <ac:chgData name="Matthew Scheffler" userId="f13d955b-8296-4016-bd52-5bf2240f8f29" providerId="ADAL" clId="{1489647B-3F08-4A28-98B3-16B8A0CF72BA}" dt="2022-12-20T22:57:07.559" v="204" actId="1037"/>
          <ac:cxnSpMkLst>
            <pc:docMk/>
            <pc:sldMk cId="3411842475" sldId="1843"/>
            <ac:cxnSpMk id="33" creationId="{61AAE508-401B-BEBE-F1C6-58F043F1DC49}"/>
          </ac:cxnSpMkLst>
        </pc:cxnChg>
        <pc:cxnChg chg="mod">
          <ac:chgData name="Matthew Scheffler" userId="f13d955b-8296-4016-bd52-5bf2240f8f29" providerId="ADAL" clId="{1489647B-3F08-4A28-98B3-16B8A0CF72BA}" dt="2022-12-20T22:57:07.559" v="204" actId="1037"/>
          <ac:cxnSpMkLst>
            <pc:docMk/>
            <pc:sldMk cId="3411842475" sldId="1843"/>
            <ac:cxnSpMk id="34" creationId="{2BDA642F-9E3F-3D98-7C19-85AD3585745C}"/>
          </ac:cxnSpMkLst>
        </pc:cxnChg>
        <pc:cxnChg chg="mod">
          <ac:chgData name="Matthew Scheffler" userId="f13d955b-8296-4016-bd52-5bf2240f8f29" providerId="ADAL" clId="{1489647B-3F08-4A28-98B3-16B8A0CF72BA}" dt="2022-12-20T22:57:07.559" v="204" actId="1037"/>
          <ac:cxnSpMkLst>
            <pc:docMk/>
            <pc:sldMk cId="3411842475" sldId="1843"/>
            <ac:cxnSpMk id="35" creationId="{1DC41E33-107F-C1FE-862B-BA759E7F3618}"/>
          </ac:cxnSpMkLst>
        </pc:cxnChg>
        <pc:cxnChg chg="mod">
          <ac:chgData name="Matthew Scheffler" userId="f13d955b-8296-4016-bd52-5bf2240f8f29" providerId="ADAL" clId="{1489647B-3F08-4A28-98B3-16B8A0CF72BA}" dt="2022-12-20T22:57:07.559" v="204" actId="1037"/>
          <ac:cxnSpMkLst>
            <pc:docMk/>
            <pc:sldMk cId="3411842475" sldId="1843"/>
            <ac:cxnSpMk id="37" creationId="{185894EB-5CCC-9EC3-7152-1C14F8B02E82}"/>
          </ac:cxnSpMkLst>
        </pc:cxnChg>
        <pc:cxnChg chg="mod">
          <ac:chgData name="Matthew Scheffler" userId="f13d955b-8296-4016-bd52-5bf2240f8f29" providerId="ADAL" clId="{1489647B-3F08-4A28-98B3-16B8A0CF72BA}" dt="2022-12-20T22:57:07.559" v="204" actId="1037"/>
          <ac:cxnSpMkLst>
            <pc:docMk/>
            <pc:sldMk cId="3411842475" sldId="1843"/>
            <ac:cxnSpMk id="41" creationId="{3FA886AB-4726-3F4E-ACCA-EDA9DCF185F2}"/>
          </ac:cxnSpMkLst>
        </pc:cxnChg>
      </pc:sldChg>
      <pc:sldChg chg="modSp">
        <pc:chgData name="Matthew Scheffler" userId="f13d955b-8296-4016-bd52-5bf2240f8f29" providerId="ADAL" clId="{1489647B-3F08-4A28-98B3-16B8A0CF72BA}" dt="2022-12-20T22:55:07.378" v="171" actId="962"/>
        <pc:sldMkLst>
          <pc:docMk/>
          <pc:sldMk cId="438085225" sldId="1851"/>
        </pc:sldMkLst>
        <pc:grpChg chg="mod">
          <ac:chgData name="Matthew Scheffler" userId="f13d955b-8296-4016-bd52-5bf2240f8f29" providerId="ADAL" clId="{1489647B-3F08-4A28-98B3-16B8A0CF72BA}" dt="2022-12-20T22:55:07.378" v="171" actId="962"/>
          <ac:grpSpMkLst>
            <pc:docMk/>
            <pc:sldMk cId="438085225" sldId="1851"/>
            <ac:grpSpMk id="44" creationId="{C522523C-209F-BCA8-F520-B48778325344}"/>
          </ac:grpSpMkLst>
        </pc:grpChg>
      </pc:sldChg>
      <pc:sldChg chg="modSp mod">
        <pc:chgData name="Matthew Scheffler" userId="f13d955b-8296-4016-bd52-5bf2240f8f29" providerId="ADAL" clId="{1489647B-3F08-4A28-98B3-16B8A0CF72BA}" dt="2022-12-20T22:21:11.781" v="28" actId="20577"/>
        <pc:sldMkLst>
          <pc:docMk/>
          <pc:sldMk cId="882000937" sldId="1852"/>
        </pc:sldMkLst>
        <pc:spChg chg="mod">
          <ac:chgData name="Matthew Scheffler" userId="f13d955b-8296-4016-bd52-5bf2240f8f29" providerId="ADAL" clId="{1489647B-3F08-4A28-98B3-16B8A0CF72BA}" dt="2022-12-20T22:21:11.781" v="28" actId="20577"/>
          <ac:spMkLst>
            <pc:docMk/>
            <pc:sldMk cId="882000937" sldId="1852"/>
            <ac:spMk id="3" creationId="{3BE02FE7-A6FA-4689-A30C-628FCBC12A88}"/>
          </ac:spMkLst>
        </pc:spChg>
        <pc:spChg chg="mod">
          <ac:chgData name="Matthew Scheffler" userId="f13d955b-8296-4016-bd52-5bf2240f8f29" providerId="ADAL" clId="{1489647B-3F08-4A28-98B3-16B8A0CF72BA}" dt="2022-12-20T22:18:03.131" v="11" actId="14100"/>
          <ac:spMkLst>
            <pc:docMk/>
            <pc:sldMk cId="882000937" sldId="1852"/>
            <ac:spMk id="7" creationId="{E096063A-BD41-1F5E-F04F-CC901EDCD8F7}"/>
          </ac:spMkLst>
        </pc:spChg>
        <pc:spChg chg="mod">
          <ac:chgData name="Matthew Scheffler" userId="f13d955b-8296-4016-bd52-5bf2240f8f29" providerId="ADAL" clId="{1489647B-3F08-4A28-98B3-16B8A0CF72BA}" dt="2022-12-20T22:18:03.131" v="11" actId="14100"/>
          <ac:spMkLst>
            <pc:docMk/>
            <pc:sldMk cId="882000937" sldId="1852"/>
            <ac:spMk id="18" creationId="{7AB926B1-BA82-A11F-BE8D-1D249DCB5EBF}"/>
          </ac:spMkLst>
        </pc:spChg>
        <pc:spChg chg="mod">
          <ac:chgData name="Matthew Scheffler" userId="f13d955b-8296-4016-bd52-5bf2240f8f29" providerId="ADAL" clId="{1489647B-3F08-4A28-98B3-16B8A0CF72BA}" dt="2022-12-20T22:18:03.131" v="11" actId="14100"/>
          <ac:spMkLst>
            <pc:docMk/>
            <pc:sldMk cId="882000937" sldId="1852"/>
            <ac:spMk id="21" creationId="{1C6851C2-D6E8-F3F5-0663-3D9450E4A3F4}"/>
          </ac:spMkLst>
        </pc:spChg>
        <pc:spChg chg="mod">
          <ac:chgData name="Matthew Scheffler" userId="f13d955b-8296-4016-bd52-5bf2240f8f29" providerId="ADAL" clId="{1489647B-3F08-4A28-98B3-16B8A0CF72BA}" dt="2022-12-20T22:18:03.131" v="11" actId="14100"/>
          <ac:spMkLst>
            <pc:docMk/>
            <pc:sldMk cId="882000937" sldId="1852"/>
            <ac:spMk id="25" creationId="{E7EE547E-1B9D-EBA4-60A8-1AD9E5C20268}"/>
          </ac:spMkLst>
        </pc:spChg>
        <pc:spChg chg="mod">
          <ac:chgData name="Matthew Scheffler" userId="f13d955b-8296-4016-bd52-5bf2240f8f29" providerId="ADAL" clId="{1489647B-3F08-4A28-98B3-16B8A0CF72BA}" dt="2022-12-20T22:18:03.131" v="11" actId="14100"/>
          <ac:spMkLst>
            <pc:docMk/>
            <pc:sldMk cId="882000937" sldId="1852"/>
            <ac:spMk id="27" creationId="{0BF62632-F6A4-0F8A-012E-1CE8EC9D9A00}"/>
          </ac:spMkLst>
        </pc:spChg>
        <pc:spChg chg="mod">
          <ac:chgData name="Matthew Scheffler" userId="f13d955b-8296-4016-bd52-5bf2240f8f29" providerId="ADAL" clId="{1489647B-3F08-4A28-98B3-16B8A0CF72BA}" dt="2022-12-20T22:18:03.131" v="11" actId="14100"/>
          <ac:spMkLst>
            <pc:docMk/>
            <pc:sldMk cId="882000937" sldId="1852"/>
            <ac:spMk id="28" creationId="{1740DF2E-A3B8-667D-C729-54F3EEA79531}"/>
          </ac:spMkLst>
        </pc:spChg>
        <pc:spChg chg="mod">
          <ac:chgData name="Matthew Scheffler" userId="f13d955b-8296-4016-bd52-5bf2240f8f29" providerId="ADAL" clId="{1489647B-3F08-4A28-98B3-16B8A0CF72BA}" dt="2022-12-20T22:18:03.131" v="11" actId="14100"/>
          <ac:spMkLst>
            <pc:docMk/>
            <pc:sldMk cId="882000937" sldId="1852"/>
            <ac:spMk id="32" creationId="{14C10564-01E8-FCC2-A603-EA803A56B046}"/>
          </ac:spMkLst>
        </pc:spChg>
        <pc:spChg chg="mod">
          <ac:chgData name="Matthew Scheffler" userId="f13d955b-8296-4016-bd52-5bf2240f8f29" providerId="ADAL" clId="{1489647B-3F08-4A28-98B3-16B8A0CF72BA}" dt="2022-12-20T22:18:03.131" v="11" actId="14100"/>
          <ac:spMkLst>
            <pc:docMk/>
            <pc:sldMk cId="882000937" sldId="1852"/>
            <ac:spMk id="36" creationId="{8C53F56A-F3DF-E49F-852A-1CE8B7C9B6AB}"/>
          </ac:spMkLst>
        </pc:spChg>
        <pc:spChg chg="mod">
          <ac:chgData name="Matthew Scheffler" userId="f13d955b-8296-4016-bd52-5bf2240f8f29" providerId="ADAL" clId="{1489647B-3F08-4A28-98B3-16B8A0CF72BA}" dt="2022-12-20T22:18:03.131" v="11" actId="14100"/>
          <ac:spMkLst>
            <pc:docMk/>
            <pc:sldMk cId="882000937" sldId="1852"/>
            <ac:spMk id="38" creationId="{6B95A878-1D22-288B-53BD-B9BDAA5E331C}"/>
          </ac:spMkLst>
        </pc:spChg>
        <pc:spChg chg="mod">
          <ac:chgData name="Matthew Scheffler" userId="f13d955b-8296-4016-bd52-5bf2240f8f29" providerId="ADAL" clId="{1489647B-3F08-4A28-98B3-16B8A0CF72BA}" dt="2022-12-20T22:18:03.131" v="11" actId="14100"/>
          <ac:spMkLst>
            <pc:docMk/>
            <pc:sldMk cId="882000937" sldId="1852"/>
            <ac:spMk id="40" creationId="{8D852C3D-736F-E979-3A68-9DA082BAD284}"/>
          </ac:spMkLst>
        </pc:spChg>
        <pc:spChg chg="mod">
          <ac:chgData name="Matthew Scheffler" userId="f13d955b-8296-4016-bd52-5bf2240f8f29" providerId="ADAL" clId="{1489647B-3F08-4A28-98B3-16B8A0CF72BA}" dt="2022-12-20T22:18:03.131" v="11" actId="14100"/>
          <ac:spMkLst>
            <pc:docMk/>
            <pc:sldMk cId="882000937" sldId="1852"/>
            <ac:spMk id="42" creationId="{3A50208E-0BF5-53A1-58F9-24EF8854FDDA}"/>
          </ac:spMkLst>
        </pc:spChg>
        <pc:spChg chg="mod">
          <ac:chgData name="Matthew Scheffler" userId="f13d955b-8296-4016-bd52-5bf2240f8f29" providerId="ADAL" clId="{1489647B-3F08-4A28-98B3-16B8A0CF72BA}" dt="2022-12-20T22:18:03.131" v="11" actId="14100"/>
          <ac:spMkLst>
            <pc:docMk/>
            <pc:sldMk cId="882000937" sldId="1852"/>
            <ac:spMk id="43" creationId="{E2ABFD63-E446-50A0-2B3F-7968014DC5E6}"/>
          </ac:spMkLst>
        </pc:spChg>
        <pc:spChg chg="mod">
          <ac:chgData name="Matthew Scheffler" userId="f13d955b-8296-4016-bd52-5bf2240f8f29" providerId="ADAL" clId="{1489647B-3F08-4A28-98B3-16B8A0CF72BA}" dt="2022-12-20T22:18:03.131" v="11" actId="14100"/>
          <ac:spMkLst>
            <pc:docMk/>
            <pc:sldMk cId="882000937" sldId="1852"/>
            <ac:spMk id="46" creationId="{1885D0E6-E588-DAAF-AB72-139621631574}"/>
          </ac:spMkLst>
        </pc:spChg>
        <pc:spChg chg="mod">
          <ac:chgData name="Matthew Scheffler" userId="f13d955b-8296-4016-bd52-5bf2240f8f29" providerId="ADAL" clId="{1489647B-3F08-4A28-98B3-16B8A0CF72BA}" dt="2022-12-20T22:18:03.131" v="11" actId="14100"/>
          <ac:spMkLst>
            <pc:docMk/>
            <pc:sldMk cId="882000937" sldId="1852"/>
            <ac:spMk id="50" creationId="{29DD0055-B797-5DB6-44DB-95C921390A7C}"/>
          </ac:spMkLst>
        </pc:spChg>
        <pc:spChg chg="mod">
          <ac:chgData name="Matthew Scheffler" userId="f13d955b-8296-4016-bd52-5bf2240f8f29" providerId="ADAL" clId="{1489647B-3F08-4A28-98B3-16B8A0CF72BA}" dt="2022-12-20T22:18:03.131" v="11" actId="14100"/>
          <ac:spMkLst>
            <pc:docMk/>
            <pc:sldMk cId="882000937" sldId="1852"/>
            <ac:spMk id="56" creationId="{DC04D0E5-AA66-46BB-5331-9FB42EE56562}"/>
          </ac:spMkLst>
        </pc:spChg>
        <pc:spChg chg="mod">
          <ac:chgData name="Matthew Scheffler" userId="f13d955b-8296-4016-bd52-5bf2240f8f29" providerId="ADAL" clId="{1489647B-3F08-4A28-98B3-16B8A0CF72BA}" dt="2022-12-20T22:18:03.131" v="11" actId="14100"/>
          <ac:spMkLst>
            <pc:docMk/>
            <pc:sldMk cId="882000937" sldId="1852"/>
            <ac:spMk id="59" creationId="{00D4C48E-8C5D-71BD-EE95-F48EDF3FDE51}"/>
          </ac:spMkLst>
        </pc:spChg>
        <pc:spChg chg="mod">
          <ac:chgData name="Matthew Scheffler" userId="f13d955b-8296-4016-bd52-5bf2240f8f29" providerId="ADAL" clId="{1489647B-3F08-4A28-98B3-16B8A0CF72BA}" dt="2022-12-20T22:18:03.131" v="11" actId="14100"/>
          <ac:spMkLst>
            <pc:docMk/>
            <pc:sldMk cId="882000937" sldId="1852"/>
            <ac:spMk id="61" creationId="{6DCF06D1-69CB-F996-1C2D-D7A39D3E7A88}"/>
          </ac:spMkLst>
        </pc:spChg>
        <pc:spChg chg="mod">
          <ac:chgData name="Matthew Scheffler" userId="f13d955b-8296-4016-bd52-5bf2240f8f29" providerId="ADAL" clId="{1489647B-3F08-4A28-98B3-16B8A0CF72BA}" dt="2022-12-20T22:18:03.131" v="11" actId="14100"/>
          <ac:spMkLst>
            <pc:docMk/>
            <pc:sldMk cId="882000937" sldId="1852"/>
            <ac:spMk id="64" creationId="{21ABA23B-7451-3056-36A8-695AF7DED0D8}"/>
          </ac:spMkLst>
        </pc:spChg>
        <pc:spChg chg="mod">
          <ac:chgData name="Matthew Scheffler" userId="f13d955b-8296-4016-bd52-5bf2240f8f29" providerId="ADAL" clId="{1489647B-3F08-4A28-98B3-16B8A0CF72BA}" dt="2022-12-20T22:18:03.131" v="11" actId="14100"/>
          <ac:spMkLst>
            <pc:docMk/>
            <pc:sldMk cId="882000937" sldId="1852"/>
            <ac:spMk id="66" creationId="{97A72C1E-2C13-2FD2-63D0-3B7344D4B319}"/>
          </ac:spMkLst>
        </pc:spChg>
        <pc:spChg chg="mod">
          <ac:chgData name="Matthew Scheffler" userId="f13d955b-8296-4016-bd52-5bf2240f8f29" providerId="ADAL" clId="{1489647B-3F08-4A28-98B3-16B8A0CF72BA}" dt="2022-12-20T22:18:03.131" v="11" actId="14100"/>
          <ac:spMkLst>
            <pc:docMk/>
            <pc:sldMk cId="882000937" sldId="1852"/>
            <ac:spMk id="72" creationId="{845DC564-0ACE-46FB-78A2-7A42A8F3E3DC}"/>
          </ac:spMkLst>
        </pc:spChg>
        <pc:spChg chg="mod">
          <ac:chgData name="Matthew Scheffler" userId="f13d955b-8296-4016-bd52-5bf2240f8f29" providerId="ADAL" clId="{1489647B-3F08-4A28-98B3-16B8A0CF72BA}" dt="2022-12-20T22:18:03.131" v="11" actId="14100"/>
          <ac:spMkLst>
            <pc:docMk/>
            <pc:sldMk cId="882000937" sldId="1852"/>
            <ac:spMk id="75" creationId="{CECB6D7D-13CE-1813-3CC8-28434AF4F689}"/>
          </ac:spMkLst>
        </pc:spChg>
        <pc:spChg chg="mod">
          <ac:chgData name="Matthew Scheffler" userId="f13d955b-8296-4016-bd52-5bf2240f8f29" providerId="ADAL" clId="{1489647B-3F08-4A28-98B3-16B8A0CF72BA}" dt="2022-12-20T22:18:03.131" v="11" actId="14100"/>
          <ac:spMkLst>
            <pc:docMk/>
            <pc:sldMk cId="882000937" sldId="1852"/>
            <ac:spMk id="78" creationId="{4582A2EE-35D6-20B0-9EF7-3B41E172834D}"/>
          </ac:spMkLst>
        </pc:spChg>
        <pc:spChg chg="mod">
          <ac:chgData name="Matthew Scheffler" userId="f13d955b-8296-4016-bd52-5bf2240f8f29" providerId="ADAL" clId="{1489647B-3F08-4A28-98B3-16B8A0CF72BA}" dt="2022-12-20T22:18:03.131" v="11" actId="14100"/>
          <ac:spMkLst>
            <pc:docMk/>
            <pc:sldMk cId="882000937" sldId="1852"/>
            <ac:spMk id="79" creationId="{35B73483-4647-B65A-B923-62325A183632}"/>
          </ac:spMkLst>
        </pc:spChg>
        <pc:spChg chg="mod">
          <ac:chgData name="Matthew Scheffler" userId="f13d955b-8296-4016-bd52-5bf2240f8f29" providerId="ADAL" clId="{1489647B-3F08-4A28-98B3-16B8A0CF72BA}" dt="2022-12-20T22:18:03.131" v="11" actId="14100"/>
          <ac:spMkLst>
            <pc:docMk/>
            <pc:sldMk cId="882000937" sldId="1852"/>
            <ac:spMk id="81" creationId="{E2F9BF29-A95F-2561-76DE-F5C710EE3F1D}"/>
          </ac:spMkLst>
        </pc:spChg>
        <pc:spChg chg="mod">
          <ac:chgData name="Matthew Scheffler" userId="f13d955b-8296-4016-bd52-5bf2240f8f29" providerId="ADAL" clId="{1489647B-3F08-4A28-98B3-16B8A0CF72BA}" dt="2022-12-20T22:18:03.131" v="11" actId="14100"/>
          <ac:spMkLst>
            <pc:docMk/>
            <pc:sldMk cId="882000937" sldId="1852"/>
            <ac:spMk id="82" creationId="{9453B85B-C337-C183-6557-AB63006C3361}"/>
          </ac:spMkLst>
        </pc:spChg>
        <pc:spChg chg="mod">
          <ac:chgData name="Matthew Scheffler" userId="f13d955b-8296-4016-bd52-5bf2240f8f29" providerId="ADAL" clId="{1489647B-3F08-4A28-98B3-16B8A0CF72BA}" dt="2022-12-20T22:18:03.131" v="11" actId="14100"/>
          <ac:spMkLst>
            <pc:docMk/>
            <pc:sldMk cId="882000937" sldId="1852"/>
            <ac:spMk id="84" creationId="{C8FD799D-DEB9-DC10-D499-E4919D01CA99}"/>
          </ac:spMkLst>
        </pc:spChg>
        <pc:spChg chg="mod">
          <ac:chgData name="Matthew Scheffler" userId="f13d955b-8296-4016-bd52-5bf2240f8f29" providerId="ADAL" clId="{1489647B-3F08-4A28-98B3-16B8A0CF72BA}" dt="2022-12-20T22:18:03.131" v="11" actId="14100"/>
          <ac:spMkLst>
            <pc:docMk/>
            <pc:sldMk cId="882000937" sldId="1852"/>
            <ac:spMk id="85" creationId="{9AC3C804-1E30-2B19-B521-541EC2B041B3}"/>
          </ac:spMkLst>
        </pc:spChg>
        <pc:spChg chg="mod">
          <ac:chgData name="Matthew Scheffler" userId="f13d955b-8296-4016-bd52-5bf2240f8f29" providerId="ADAL" clId="{1489647B-3F08-4A28-98B3-16B8A0CF72BA}" dt="2022-12-20T22:18:03.131" v="11" actId="14100"/>
          <ac:spMkLst>
            <pc:docMk/>
            <pc:sldMk cId="882000937" sldId="1852"/>
            <ac:spMk id="87" creationId="{3FFC0632-9A2F-B57C-5389-98CF623214B5}"/>
          </ac:spMkLst>
        </pc:spChg>
        <pc:spChg chg="mod">
          <ac:chgData name="Matthew Scheffler" userId="f13d955b-8296-4016-bd52-5bf2240f8f29" providerId="ADAL" clId="{1489647B-3F08-4A28-98B3-16B8A0CF72BA}" dt="2022-12-20T22:18:03.131" v="11" actId="14100"/>
          <ac:spMkLst>
            <pc:docMk/>
            <pc:sldMk cId="882000937" sldId="1852"/>
            <ac:spMk id="90" creationId="{488FD190-FD00-6F44-3494-5A160B3898CA}"/>
          </ac:spMkLst>
        </pc:spChg>
        <pc:spChg chg="mod">
          <ac:chgData name="Matthew Scheffler" userId="f13d955b-8296-4016-bd52-5bf2240f8f29" providerId="ADAL" clId="{1489647B-3F08-4A28-98B3-16B8A0CF72BA}" dt="2022-12-20T22:18:03.131" v="11" actId="14100"/>
          <ac:spMkLst>
            <pc:docMk/>
            <pc:sldMk cId="882000937" sldId="1852"/>
            <ac:spMk id="92" creationId="{EFD2E8C7-33EA-167C-4BEA-DE21C64871E1}"/>
          </ac:spMkLst>
        </pc:spChg>
        <pc:spChg chg="mod">
          <ac:chgData name="Matthew Scheffler" userId="f13d955b-8296-4016-bd52-5bf2240f8f29" providerId="ADAL" clId="{1489647B-3F08-4A28-98B3-16B8A0CF72BA}" dt="2022-12-20T22:18:03.131" v="11" actId="14100"/>
          <ac:spMkLst>
            <pc:docMk/>
            <pc:sldMk cId="882000937" sldId="1852"/>
            <ac:spMk id="96" creationId="{C81223F3-55D5-AAC7-428E-01AC1A748E71}"/>
          </ac:spMkLst>
        </pc:spChg>
        <pc:spChg chg="mod">
          <ac:chgData name="Matthew Scheffler" userId="f13d955b-8296-4016-bd52-5bf2240f8f29" providerId="ADAL" clId="{1489647B-3F08-4A28-98B3-16B8A0CF72BA}" dt="2022-12-20T22:18:03.131" v="11" actId="14100"/>
          <ac:spMkLst>
            <pc:docMk/>
            <pc:sldMk cId="882000937" sldId="1852"/>
            <ac:spMk id="100" creationId="{35339086-565A-AC59-8645-74C8F24B3E7C}"/>
          </ac:spMkLst>
        </pc:spChg>
        <pc:spChg chg="mod">
          <ac:chgData name="Matthew Scheffler" userId="f13d955b-8296-4016-bd52-5bf2240f8f29" providerId="ADAL" clId="{1489647B-3F08-4A28-98B3-16B8A0CF72BA}" dt="2022-12-20T22:18:03.131" v="11" actId="14100"/>
          <ac:spMkLst>
            <pc:docMk/>
            <pc:sldMk cId="882000937" sldId="1852"/>
            <ac:spMk id="104" creationId="{0220E115-B582-F5E2-7F1B-DB553AB6D36F}"/>
          </ac:spMkLst>
        </pc:spChg>
        <pc:spChg chg="mod">
          <ac:chgData name="Matthew Scheffler" userId="f13d955b-8296-4016-bd52-5bf2240f8f29" providerId="ADAL" clId="{1489647B-3F08-4A28-98B3-16B8A0CF72BA}" dt="2022-12-20T22:18:03.131" v="11" actId="14100"/>
          <ac:spMkLst>
            <pc:docMk/>
            <pc:sldMk cId="882000937" sldId="1852"/>
            <ac:spMk id="107" creationId="{EF610508-43CD-70D6-5961-A83C0E38D09F}"/>
          </ac:spMkLst>
        </pc:spChg>
        <pc:grpChg chg="mod">
          <ac:chgData name="Matthew Scheffler" userId="f13d955b-8296-4016-bd52-5bf2240f8f29" providerId="ADAL" clId="{1489647B-3F08-4A28-98B3-16B8A0CF72BA}" dt="2022-12-20T22:18:03.131" v="11" actId="14100"/>
          <ac:grpSpMkLst>
            <pc:docMk/>
            <pc:sldMk cId="882000937" sldId="1852"/>
            <ac:grpSpMk id="5" creationId="{70302D48-EB5A-06EC-6073-43DA61AA0AAD}"/>
          </ac:grpSpMkLst>
        </pc:grpChg>
        <pc:grpChg chg="mod">
          <ac:chgData name="Matthew Scheffler" userId="f13d955b-8296-4016-bd52-5bf2240f8f29" providerId="ADAL" clId="{1489647B-3F08-4A28-98B3-16B8A0CF72BA}" dt="2022-12-20T22:18:03.131" v="11" actId="14100"/>
          <ac:grpSpMkLst>
            <pc:docMk/>
            <pc:sldMk cId="882000937" sldId="1852"/>
            <ac:grpSpMk id="6" creationId="{69A0BF19-274E-C88F-6CF7-A351912DCF00}"/>
          </ac:grpSpMkLst>
        </pc:grpChg>
        <pc:grpChg chg="mod">
          <ac:chgData name="Matthew Scheffler" userId="f13d955b-8296-4016-bd52-5bf2240f8f29" providerId="ADAL" clId="{1489647B-3F08-4A28-98B3-16B8A0CF72BA}" dt="2022-12-20T22:18:03.131" v="11" actId="14100"/>
          <ac:grpSpMkLst>
            <pc:docMk/>
            <pc:sldMk cId="882000937" sldId="1852"/>
            <ac:grpSpMk id="8" creationId="{2D011A7A-D989-1A41-B986-C9B7139A0230}"/>
          </ac:grpSpMkLst>
        </pc:grpChg>
        <pc:grpChg chg="mod">
          <ac:chgData name="Matthew Scheffler" userId="f13d955b-8296-4016-bd52-5bf2240f8f29" providerId="ADAL" clId="{1489647B-3F08-4A28-98B3-16B8A0CF72BA}" dt="2022-12-20T22:18:03.131" v="11" actId="14100"/>
          <ac:grpSpMkLst>
            <pc:docMk/>
            <pc:sldMk cId="882000937" sldId="1852"/>
            <ac:grpSpMk id="9" creationId="{45C59CC5-172B-12B5-6D61-953094822144}"/>
          </ac:grpSpMkLst>
        </pc:grpChg>
        <pc:grpChg chg="mod">
          <ac:chgData name="Matthew Scheffler" userId="f13d955b-8296-4016-bd52-5bf2240f8f29" providerId="ADAL" clId="{1489647B-3F08-4A28-98B3-16B8A0CF72BA}" dt="2022-12-20T22:18:03.131" v="11" actId="14100"/>
          <ac:grpSpMkLst>
            <pc:docMk/>
            <pc:sldMk cId="882000937" sldId="1852"/>
            <ac:grpSpMk id="10" creationId="{F52EC1FA-8C87-BAE1-1B84-EFEE18C8961F}"/>
          </ac:grpSpMkLst>
        </pc:grpChg>
        <pc:grpChg chg="mod">
          <ac:chgData name="Matthew Scheffler" userId="f13d955b-8296-4016-bd52-5bf2240f8f29" providerId="ADAL" clId="{1489647B-3F08-4A28-98B3-16B8A0CF72BA}" dt="2022-12-20T22:18:03.131" v="11" actId="14100"/>
          <ac:grpSpMkLst>
            <pc:docMk/>
            <pc:sldMk cId="882000937" sldId="1852"/>
            <ac:grpSpMk id="11" creationId="{0A67ABF2-5BB9-C32A-CD51-054E384E3D98}"/>
          </ac:grpSpMkLst>
        </pc:grpChg>
        <pc:grpChg chg="mod">
          <ac:chgData name="Matthew Scheffler" userId="f13d955b-8296-4016-bd52-5bf2240f8f29" providerId="ADAL" clId="{1489647B-3F08-4A28-98B3-16B8A0CF72BA}" dt="2022-12-20T22:18:03.131" v="11" actId="14100"/>
          <ac:grpSpMkLst>
            <pc:docMk/>
            <pc:sldMk cId="882000937" sldId="1852"/>
            <ac:grpSpMk id="12" creationId="{0D690D03-244D-F0F2-BD92-D6F5F0948B5E}"/>
          </ac:grpSpMkLst>
        </pc:grpChg>
        <pc:grpChg chg="mod">
          <ac:chgData name="Matthew Scheffler" userId="f13d955b-8296-4016-bd52-5bf2240f8f29" providerId="ADAL" clId="{1489647B-3F08-4A28-98B3-16B8A0CF72BA}" dt="2022-12-20T22:18:03.131" v="11" actId="14100"/>
          <ac:grpSpMkLst>
            <pc:docMk/>
            <pc:sldMk cId="882000937" sldId="1852"/>
            <ac:grpSpMk id="13" creationId="{EFB2D20D-991C-9924-F460-7F9E3C081A82}"/>
          </ac:grpSpMkLst>
        </pc:grpChg>
        <pc:grpChg chg="mod">
          <ac:chgData name="Matthew Scheffler" userId="f13d955b-8296-4016-bd52-5bf2240f8f29" providerId="ADAL" clId="{1489647B-3F08-4A28-98B3-16B8A0CF72BA}" dt="2022-12-20T22:18:03.131" v="11" actId="14100"/>
          <ac:grpSpMkLst>
            <pc:docMk/>
            <pc:sldMk cId="882000937" sldId="1852"/>
            <ac:grpSpMk id="14" creationId="{D831DB5C-77A3-9C62-0222-C4C375149032}"/>
          </ac:grpSpMkLst>
        </pc:grpChg>
        <pc:grpChg chg="mod">
          <ac:chgData name="Matthew Scheffler" userId="f13d955b-8296-4016-bd52-5bf2240f8f29" providerId="ADAL" clId="{1489647B-3F08-4A28-98B3-16B8A0CF72BA}" dt="2022-12-20T22:18:03.131" v="11" actId="14100"/>
          <ac:grpSpMkLst>
            <pc:docMk/>
            <pc:sldMk cId="882000937" sldId="1852"/>
            <ac:grpSpMk id="16" creationId="{6975CB72-6E45-9675-7B16-6BEB7A156228}"/>
          </ac:grpSpMkLst>
        </pc:grpChg>
        <pc:grpChg chg="mod">
          <ac:chgData name="Matthew Scheffler" userId="f13d955b-8296-4016-bd52-5bf2240f8f29" providerId="ADAL" clId="{1489647B-3F08-4A28-98B3-16B8A0CF72BA}" dt="2022-12-20T22:18:03.131" v="11" actId="14100"/>
          <ac:grpSpMkLst>
            <pc:docMk/>
            <pc:sldMk cId="882000937" sldId="1852"/>
            <ac:grpSpMk id="17" creationId="{26F7C783-9E99-8B56-3487-E6ABDADD7F75}"/>
          </ac:grpSpMkLst>
        </pc:grpChg>
        <pc:picChg chg="mod">
          <ac:chgData name="Matthew Scheffler" userId="f13d955b-8296-4016-bd52-5bf2240f8f29" providerId="ADAL" clId="{1489647B-3F08-4A28-98B3-16B8A0CF72BA}" dt="2022-12-20T22:18:03.131" v="11" actId="14100"/>
          <ac:picMkLst>
            <pc:docMk/>
            <pc:sldMk cId="882000937" sldId="1852"/>
            <ac:picMk id="19" creationId="{5B5BA45F-CE81-24B0-FCB3-B8784B231ADF}"/>
          </ac:picMkLst>
        </pc:picChg>
        <pc:picChg chg="mod">
          <ac:chgData name="Matthew Scheffler" userId="f13d955b-8296-4016-bd52-5bf2240f8f29" providerId="ADAL" clId="{1489647B-3F08-4A28-98B3-16B8A0CF72BA}" dt="2022-12-20T22:18:03.131" v="11" actId="14100"/>
          <ac:picMkLst>
            <pc:docMk/>
            <pc:sldMk cId="882000937" sldId="1852"/>
            <ac:picMk id="20" creationId="{0BF1CDEF-E118-43A6-5816-DBC81A952D63}"/>
          </ac:picMkLst>
        </pc:picChg>
        <pc:picChg chg="mod">
          <ac:chgData name="Matthew Scheffler" userId="f13d955b-8296-4016-bd52-5bf2240f8f29" providerId="ADAL" clId="{1489647B-3F08-4A28-98B3-16B8A0CF72BA}" dt="2022-12-20T22:18:03.131" v="11" actId="14100"/>
          <ac:picMkLst>
            <pc:docMk/>
            <pc:sldMk cId="882000937" sldId="1852"/>
            <ac:picMk id="23" creationId="{0E989EED-66F5-4164-77F1-FC6E5C6957AD}"/>
          </ac:picMkLst>
        </pc:picChg>
        <pc:picChg chg="mod">
          <ac:chgData name="Matthew Scheffler" userId="f13d955b-8296-4016-bd52-5bf2240f8f29" providerId="ADAL" clId="{1489647B-3F08-4A28-98B3-16B8A0CF72BA}" dt="2022-12-20T22:18:03.131" v="11" actId="14100"/>
          <ac:picMkLst>
            <pc:docMk/>
            <pc:sldMk cId="882000937" sldId="1852"/>
            <ac:picMk id="24" creationId="{14BC129E-FD47-311A-6ED5-37C448325349}"/>
          </ac:picMkLst>
        </pc:picChg>
        <pc:picChg chg="mod">
          <ac:chgData name="Matthew Scheffler" userId="f13d955b-8296-4016-bd52-5bf2240f8f29" providerId="ADAL" clId="{1489647B-3F08-4A28-98B3-16B8A0CF72BA}" dt="2022-12-20T22:18:03.131" v="11" actId="14100"/>
          <ac:picMkLst>
            <pc:docMk/>
            <pc:sldMk cId="882000937" sldId="1852"/>
            <ac:picMk id="26" creationId="{553F72D1-AFAA-38DB-D2AC-0933BBE68C1B}"/>
          </ac:picMkLst>
        </pc:picChg>
        <pc:picChg chg="mod">
          <ac:chgData name="Matthew Scheffler" userId="f13d955b-8296-4016-bd52-5bf2240f8f29" providerId="ADAL" clId="{1489647B-3F08-4A28-98B3-16B8A0CF72BA}" dt="2022-12-20T22:18:03.131" v="11" actId="14100"/>
          <ac:picMkLst>
            <pc:docMk/>
            <pc:sldMk cId="882000937" sldId="1852"/>
            <ac:picMk id="33" creationId="{12EBBC19-B7AD-E380-98AC-4F50E0477C8A}"/>
          </ac:picMkLst>
        </pc:picChg>
        <pc:picChg chg="mod">
          <ac:chgData name="Matthew Scheffler" userId="f13d955b-8296-4016-bd52-5bf2240f8f29" providerId="ADAL" clId="{1489647B-3F08-4A28-98B3-16B8A0CF72BA}" dt="2022-12-20T22:18:03.131" v="11" actId="14100"/>
          <ac:picMkLst>
            <pc:docMk/>
            <pc:sldMk cId="882000937" sldId="1852"/>
            <ac:picMk id="39" creationId="{C1B6342D-1066-E56F-4216-3668CE157D4B}"/>
          </ac:picMkLst>
        </pc:picChg>
        <pc:picChg chg="mod">
          <ac:chgData name="Matthew Scheffler" userId="f13d955b-8296-4016-bd52-5bf2240f8f29" providerId="ADAL" clId="{1489647B-3F08-4A28-98B3-16B8A0CF72BA}" dt="2022-12-20T22:18:03.131" v="11" actId="14100"/>
          <ac:picMkLst>
            <pc:docMk/>
            <pc:sldMk cId="882000937" sldId="1852"/>
            <ac:picMk id="47" creationId="{E3F02C42-6D1C-D80C-3631-FF59E03B3324}"/>
          </ac:picMkLst>
        </pc:picChg>
        <pc:picChg chg="mod">
          <ac:chgData name="Matthew Scheffler" userId="f13d955b-8296-4016-bd52-5bf2240f8f29" providerId="ADAL" clId="{1489647B-3F08-4A28-98B3-16B8A0CF72BA}" dt="2022-12-20T22:18:03.131" v="11" actId="14100"/>
          <ac:picMkLst>
            <pc:docMk/>
            <pc:sldMk cId="882000937" sldId="1852"/>
            <ac:picMk id="49" creationId="{49D71AA3-92E7-F99F-8756-86AD818FB7BF}"/>
          </ac:picMkLst>
        </pc:picChg>
        <pc:picChg chg="mod">
          <ac:chgData name="Matthew Scheffler" userId="f13d955b-8296-4016-bd52-5bf2240f8f29" providerId="ADAL" clId="{1489647B-3F08-4A28-98B3-16B8A0CF72BA}" dt="2022-12-20T22:18:03.131" v="11" actId="14100"/>
          <ac:picMkLst>
            <pc:docMk/>
            <pc:sldMk cId="882000937" sldId="1852"/>
            <ac:picMk id="51" creationId="{DE2A6801-1280-31D6-EE02-FAFDAD5CE47E}"/>
          </ac:picMkLst>
        </pc:picChg>
        <pc:picChg chg="mod">
          <ac:chgData name="Matthew Scheffler" userId="f13d955b-8296-4016-bd52-5bf2240f8f29" providerId="ADAL" clId="{1489647B-3F08-4A28-98B3-16B8A0CF72BA}" dt="2022-12-20T22:18:03.131" v="11" actId="14100"/>
          <ac:picMkLst>
            <pc:docMk/>
            <pc:sldMk cId="882000937" sldId="1852"/>
            <ac:picMk id="52" creationId="{4A455CCE-CDEB-ECF8-EA80-932E5CF8135B}"/>
          </ac:picMkLst>
        </pc:picChg>
        <pc:picChg chg="mod">
          <ac:chgData name="Matthew Scheffler" userId="f13d955b-8296-4016-bd52-5bf2240f8f29" providerId="ADAL" clId="{1489647B-3F08-4A28-98B3-16B8A0CF72BA}" dt="2022-12-20T22:18:03.131" v="11" actId="14100"/>
          <ac:picMkLst>
            <pc:docMk/>
            <pc:sldMk cId="882000937" sldId="1852"/>
            <ac:picMk id="55" creationId="{9BBAA567-A169-23E1-4AE3-4836787392B9}"/>
          </ac:picMkLst>
        </pc:picChg>
        <pc:picChg chg="mod">
          <ac:chgData name="Matthew Scheffler" userId="f13d955b-8296-4016-bd52-5bf2240f8f29" providerId="ADAL" clId="{1489647B-3F08-4A28-98B3-16B8A0CF72BA}" dt="2022-12-20T22:18:03.131" v="11" actId="14100"/>
          <ac:picMkLst>
            <pc:docMk/>
            <pc:sldMk cId="882000937" sldId="1852"/>
            <ac:picMk id="58" creationId="{E38EE19B-A612-40AA-7818-D3AA360E7050}"/>
          </ac:picMkLst>
        </pc:picChg>
        <pc:picChg chg="mod">
          <ac:chgData name="Matthew Scheffler" userId="f13d955b-8296-4016-bd52-5bf2240f8f29" providerId="ADAL" clId="{1489647B-3F08-4A28-98B3-16B8A0CF72BA}" dt="2022-12-20T22:18:03.131" v="11" actId="14100"/>
          <ac:picMkLst>
            <pc:docMk/>
            <pc:sldMk cId="882000937" sldId="1852"/>
            <ac:picMk id="60" creationId="{C265F9A1-FDFD-E7B6-93AB-5F383EAC527D}"/>
          </ac:picMkLst>
        </pc:picChg>
        <pc:picChg chg="mod">
          <ac:chgData name="Matthew Scheffler" userId="f13d955b-8296-4016-bd52-5bf2240f8f29" providerId="ADAL" clId="{1489647B-3F08-4A28-98B3-16B8A0CF72BA}" dt="2022-12-20T22:18:03.131" v="11" actId="14100"/>
          <ac:picMkLst>
            <pc:docMk/>
            <pc:sldMk cId="882000937" sldId="1852"/>
            <ac:picMk id="63" creationId="{504416EF-E253-1CA1-ABF9-02C1A30F006E}"/>
          </ac:picMkLst>
        </pc:picChg>
        <pc:picChg chg="mod">
          <ac:chgData name="Matthew Scheffler" userId="f13d955b-8296-4016-bd52-5bf2240f8f29" providerId="ADAL" clId="{1489647B-3F08-4A28-98B3-16B8A0CF72BA}" dt="2022-12-20T22:18:03.131" v="11" actId="14100"/>
          <ac:picMkLst>
            <pc:docMk/>
            <pc:sldMk cId="882000937" sldId="1852"/>
            <ac:picMk id="65" creationId="{57C39F1C-7F5E-A8B7-17AC-1E4CD6EA6223}"/>
          </ac:picMkLst>
        </pc:picChg>
        <pc:picChg chg="mod">
          <ac:chgData name="Matthew Scheffler" userId="f13d955b-8296-4016-bd52-5bf2240f8f29" providerId="ADAL" clId="{1489647B-3F08-4A28-98B3-16B8A0CF72BA}" dt="2022-12-20T22:18:03.131" v="11" actId="14100"/>
          <ac:picMkLst>
            <pc:docMk/>
            <pc:sldMk cId="882000937" sldId="1852"/>
            <ac:picMk id="68" creationId="{F8BA324E-5F1C-78A1-0BBD-27C661A71FB9}"/>
          </ac:picMkLst>
        </pc:picChg>
        <pc:picChg chg="mod">
          <ac:chgData name="Matthew Scheffler" userId="f13d955b-8296-4016-bd52-5bf2240f8f29" providerId="ADAL" clId="{1489647B-3F08-4A28-98B3-16B8A0CF72BA}" dt="2022-12-20T22:18:03.131" v="11" actId="14100"/>
          <ac:picMkLst>
            <pc:docMk/>
            <pc:sldMk cId="882000937" sldId="1852"/>
            <ac:picMk id="69" creationId="{5FF34F30-FB72-4460-FA3C-7D99BFA69275}"/>
          </ac:picMkLst>
        </pc:picChg>
        <pc:picChg chg="mod">
          <ac:chgData name="Matthew Scheffler" userId="f13d955b-8296-4016-bd52-5bf2240f8f29" providerId="ADAL" clId="{1489647B-3F08-4A28-98B3-16B8A0CF72BA}" dt="2022-12-20T22:18:03.131" v="11" actId="14100"/>
          <ac:picMkLst>
            <pc:docMk/>
            <pc:sldMk cId="882000937" sldId="1852"/>
            <ac:picMk id="71" creationId="{AA75DF44-0B8E-3D95-EA7A-6147042270A5}"/>
          </ac:picMkLst>
        </pc:picChg>
        <pc:picChg chg="mod">
          <ac:chgData name="Matthew Scheffler" userId="f13d955b-8296-4016-bd52-5bf2240f8f29" providerId="ADAL" clId="{1489647B-3F08-4A28-98B3-16B8A0CF72BA}" dt="2022-12-20T22:18:03.131" v="11" actId="14100"/>
          <ac:picMkLst>
            <pc:docMk/>
            <pc:sldMk cId="882000937" sldId="1852"/>
            <ac:picMk id="76" creationId="{89567CB1-C07B-C882-1914-D3BD36F858B0}"/>
          </ac:picMkLst>
        </pc:picChg>
        <pc:picChg chg="mod">
          <ac:chgData name="Matthew Scheffler" userId="f13d955b-8296-4016-bd52-5bf2240f8f29" providerId="ADAL" clId="{1489647B-3F08-4A28-98B3-16B8A0CF72BA}" dt="2022-12-20T22:18:03.131" v="11" actId="14100"/>
          <ac:picMkLst>
            <pc:docMk/>
            <pc:sldMk cId="882000937" sldId="1852"/>
            <ac:picMk id="77" creationId="{8663FE28-DAAD-18E4-4EF9-DA627FD7BA8A}"/>
          </ac:picMkLst>
        </pc:picChg>
        <pc:picChg chg="mod">
          <ac:chgData name="Matthew Scheffler" userId="f13d955b-8296-4016-bd52-5bf2240f8f29" providerId="ADAL" clId="{1489647B-3F08-4A28-98B3-16B8A0CF72BA}" dt="2022-12-20T22:18:03.131" v="11" actId="14100"/>
          <ac:picMkLst>
            <pc:docMk/>
            <pc:sldMk cId="882000937" sldId="1852"/>
            <ac:picMk id="80" creationId="{4C6673E0-2A25-ABC0-636D-B2C0439316BD}"/>
          </ac:picMkLst>
        </pc:picChg>
        <pc:picChg chg="mod">
          <ac:chgData name="Matthew Scheffler" userId="f13d955b-8296-4016-bd52-5bf2240f8f29" providerId="ADAL" clId="{1489647B-3F08-4A28-98B3-16B8A0CF72BA}" dt="2022-12-20T22:18:03.131" v="11" actId="14100"/>
          <ac:picMkLst>
            <pc:docMk/>
            <pc:sldMk cId="882000937" sldId="1852"/>
            <ac:picMk id="83" creationId="{E12B5041-86E2-18CB-4FB0-B65ACE40B461}"/>
          </ac:picMkLst>
        </pc:picChg>
        <pc:picChg chg="mod">
          <ac:chgData name="Matthew Scheffler" userId="f13d955b-8296-4016-bd52-5bf2240f8f29" providerId="ADAL" clId="{1489647B-3F08-4A28-98B3-16B8A0CF72BA}" dt="2022-12-20T22:18:03.131" v="11" actId="14100"/>
          <ac:picMkLst>
            <pc:docMk/>
            <pc:sldMk cId="882000937" sldId="1852"/>
            <ac:picMk id="86" creationId="{A01819E6-09B6-B3AA-915B-AF7D0F19F425}"/>
          </ac:picMkLst>
        </pc:picChg>
        <pc:picChg chg="mod">
          <ac:chgData name="Matthew Scheffler" userId="f13d955b-8296-4016-bd52-5bf2240f8f29" providerId="ADAL" clId="{1489647B-3F08-4A28-98B3-16B8A0CF72BA}" dt="2022-12-20T22:18:03.131" v="11" actId="14100"/>
          <ac:picMkLst>
            <pc:docMk/>
            <pc:sldMk cId="882000937" sldId="1852"/>
            <ac:picMk id="89" creationId="{2E95A1E5-30C1-876A-4459-546B34249A71}"/>
          </ac:picMkLst>
        </pc:picChg>
        <pc:picChg chg="mod">
          <ac:chgData name="Matthew Scheffler" userId="f13d955b-8296-4016-bd52-5bf2240f8f29" providerId="ADAL" clId="{1489647B-3F08-4A28-98B3-16B8A0CF72BA}" dt="2022-12-20T22:18:03.131" v="11" actId="14100"/>
          <ac:picMkLst>
            <pc:docMk/>
            <pc:sldMk cId="882000937" sldId="1852"/>
            <ac:picMk id="91" creationId="{66290CC9-AFBE-3713-1A6A-FD4899FB4F3F}"/>
          </ac:picMkLst>
        </pc:picChg>
        <pc:picChg chg="mod">
          <ac:chgData name="Matthew Scheffler" userId="f13d955b-8296-4016-bd52-5bf2240f8f29" providerId="ADAL" clId="{1489647B-3F08-4A28-98B3-16B8A0CF72BA}" dt="2022-12-20T22:18:03.131" v="11" actId="14100"/>
          <ac:picMkLst>
            <pc:docMk/>
            <pc:sldMk cId="882000937" sldId="1852"/>
            <ac:picMk id="95" creationId="{92C9A424-7ABB-A5A0-C948-B5017B01EC04}"/>
          </ac:picMkLst>
        </pc:picChg>
        <pc:picChg chg="mod">
          <ac:chgData name="Matthew Scheffler" userId="f13d955b-8296-4016-bd52-5bf2240f8f29" providerId="ADAL" clId="{1489647B-3F08-4A28-98B3-16B8A0CF72BA}" dt="2022-12-20T22:18:03.131" v="11" actId="14100"/>
          <ac:picMkLst>
            <pc:docMk/>
            <pc:sldMk cId="882000937" sldId="1852"/>
            <ac:picMk id="99" creationId="{3ADD0BF0-A2F6-E71E-7EC9-39D1DDD4A35C}"/>
          </ac:picMkLst>
        </pc:picChg>
        <pc:picChg chg="mod">
          <ac:chgData name="Matthew Scheffler" userId="f13d955b-8296-4016-bd52-5bf2240f8f29" providerId="ADAL" clId="{1489647B-3F08-4A28-98B3-16B8A0CF72BA}" dt="2022-12-20T22:18:03.131" v="11" actId="14100"/>
          <ac:picMkLst>
            <pc:docMk/>
            <pc:sldMk cId="882000937" sldId="1852"/>
            <ac:picMk id="103" creationId="{1E72F319-6AF9-2B5F-21D0-9D82675D7B92}"/>
          </ac:picMkLst>
        </pc:picChg>
        <pc:picChg chg="mod">
          <ac:chgData name="Matthew Scheffler" userId="f13d955b-8296-4016-bd52-5bf2240f8f29" providerId="ADAL" clId="{1489647B-3F08-4A28-98B3-16B8A0CF72BA}" dt="2022-12-20T22:18:03.131" v="11" actId="14100"/>
          <ac:picMkLst>
            <pc:docMk/>
            <pc:sldMk cId="882000937" sldId="1852"/>
            <ac:picMk id="106" creationId="{E0244D3E-5402-E8C8-A48E-B0EAD9286648}"/>
          </ac:picMkLst>
        </pc:picChg>
        <pc:picChg chg="mod">
          <ac:chgData name="Matthew Scheffler" userId="f13d955b-8296-4016-bd52-5bf2240f8f29" providerId="ADAL" clId="{1489647B-3F08-4A28-98B3-16B8A0CF72BA}" dt="2022-12-20T22:18:03.131" v="11" actId="14100"/>
          <ac:picMkLst>
            <pc:docMk/>
            <pc:sldMk cId="882000937" sldId="1852"/>
            <ac:picMk id="109" creationId="{DC79034E-A132-8B1D-59E1-6B6C59FE2105}"/>
          </ac:picMkLst>
        </pc:picChg>
        <pc:cxnChg chg="mod">
          <ac:chgData name="Matthew Scheffler" userId="f13d955b-8296-4016-bd52-5bf2240f8f29" providerId="ADAL" clId="{1489647B-3F08-4A28-98B3-16B8A0CF72BA}" dt="2022-12-20T22:18:03.131" v="11" actId="14100"/>
          <ac:cxnSpMkLst>
            <pc:docMk/>
            <pc:sldMk cId="882000937" sldId="1852"/>
            <ac:cxnSpMk id="15" creationId="{07C0F134-2B94-FFBB-4485-2F6D8E69B3F1}"/>
          </ac:cxnSpMkLst>
        </pc:cxnChg>
        <pc:cxnChg chg="mod">
          <ac:chgData name="Matthew Scheffler" userId="f13d955b-8296-4016-bd52-5bf2240f8f29" providerId="ADAL" clId="{1489647B-3F08-4A28-98B3-16B8A0CF72BA}" dt="2022-12-20T22:18:03.131" v="11" actId="14100"/>
          <ac:cxnSpMkLst>
            <pc:docMk/>
            <pc:sldMk cId="882000937" sldId="1852"/>
            <ac:cxnSpMk id="22" creationId="{B344136D-C9B8-3A6E-579B-1A9AEF74E19D}"/>
          </ac:cxnSpMkLst>
        </pc:cxnChg>
        <pc:cxnChg chg="mod">
          <ac:chgData name="Matthew Scheffler" userId="f13d955b-8296-4016-bd52-5bf2240f8f29" providerId="ADAL" clId="{1489647B-3F08-4A28-98B3-16B8A0CF72BA}" dt="2022-12-20T22:18:03.131" v="11" actId="14100"/>
          <ac:cxnSpMkLst>
            <pc:docMk/>
            <pc:sldMk cId="882000937" sldId="1852"/>
            <ac:cxnSpMk id="29" creationId="{CA40729B-E5DF-8E3E-C38D-30F18D1FEBEF}"/>
          </ac:cxnSpMkLst>
        </pc:cxnChg>
        <pc:cxnChg chg="mod">
          <ac:chgData name="Matthew Scheffler" userId="f13d955b-8296-4016-bd52-5bf2240f8f29" providerId="ADAL" clId="{1489647B-3F08-4A28-98B3-16B8A0CF72BA}" dt="2022-12-20T22:18:03.131" v="11" actId="14100"/>
          <ac:cxnSpMkLst>
            <pc:docMk/>
            <pc:sldMk cId="882000937" sldId="1852"/>
            <ac:cxnSpMk id="30" creationId="{30264A18-79D9-77C6-CB67-F1C8F725A4EE}"/>
          </ac:cxnSpMkLst>
        </pc:cxnChg>
        <pc:cxnChg chg="mod">
          <ac:chgData name="Matthew Scheffler" userId="f13d955b-8296-4016-bd52-5bf2240f8f29" providerId="ADAL" clId="{1489647B-3F08-4A28-98B3-16B8A0CF72BA}" dt="2022-12-20T22:18:03.131" v="11" actId="14100"/>
          <ac:cxnSpMkLst>
            <pc:docMk/>
            <pc:sldMk cId="882000937" sldId="1852"/>
            <ac:cxnSpMk id="31" creationId="{A41A2DFE-2901-24B5-81E2-AEE9C6262C79}"/>
          </ac:cxnSpMkLst>
        </pc:cxnChg>
        <pc:cxnChg chg="mod">
          <ac:chgData name="Matthew Scheffler" userId="f13d955b-8296-4016-bd52-5bf2240f8f29" providerId="ADAL" clId="{1489647B-3F08-4A28-98B3-16B8A0CF72BA}" dt="2022-12-20T22:18:03.131" v="11" actId="14100"/>
          <ac:cxnSpMkLst>
            <pc:docMk/>
            <pc:sldMk cId="882000937" sldId="1852"/>
            <ac:cxnSpMk id="34" creationId="{F4990F95-F0CE-ED18-CE54-EB754D91CB75}"/>
          </ac:cxnSpMkLst>
        </pc:cxnChg>
        <pc:cxnChg chg="mod">
          <ac:chgData name="Matthew Scheffler" userId="f13d955b-8296-4016-bd52-5bf2240f8f29" providerId="ADAL" clId="{1489647B-3F08-4A28-98B3-16B8A0CF72BA}" dt="2022-12-20T22:18:03.131" v="11" actId="14100"/>
          <ac:cxnSpMkLst>
            <pc:docMk/>
            <pc:sldMk cId="882000937" sldId="1852"/>
            <ac:cxnSpMk id="35" creationId="{AC9C00BE-FFED-8652-7502-2FE9A158FE06}"/>
          </ac:cxnSpMkLst>
        </pc:cxnChg>
        <pc:cxnChg chg="mod">
          <ac:chgData name="Matthew Scheffler" userId="f13d955b-8296-4016-bd52-5bf2240f8f29" providerId="ADAL" clId="{1489647B-3F08-4A28-98B3-16B8A0CF72BA}" dt="2022-12-20T22:18:03.131" v="11" actId="14100"/>
          <ac:cxnSpMkLst>
            <pc:docMk/>
            <pc:sldMk cId="882000937" sldId="1852"/>
            <ac:cxnSpMk id="37" creationId="{03664B74-C607-96FF-5050-998483FCADED}"/>
          </ac:cxnSpMkLst>
        </pc:cxnChg>
        <pc:cxnChg chg="mod">
          <ac:chgData name="Matthew Scheffler" userId="f13d955b-8296-4016-bd52-5bf2240f8f29" providerId="ADAL" clId="{1489647B-3F08-4A28-98B3-16B8A0CF72BA}" dt="2022-12-20T22:18:03.131" v="11" actId="14100"/>
          <ac:cxnSpMkLst>
            <pc:docMk/>
            <pc:sldMk cId="882000937" sldId="1852"/>
            <ac:cxnSpMk id="41" creationId="{ABD17136-163D-B223-0D52-E8D9ED605839}"/>
          </ac:cxnSpMkLst>
        </pc:cxnChg>
        <pc:cxnChg chg="mod">
          <ac:chgData name="Matthew Scheffler" userId="f13d955b-8296-4016-bd52-5bf2240f8f29" providerId="ADAL" clId="{1489647B-3F08-4A28-98B3-16B8A0CF72BA}" dt="2022-12-20T22:18:03.131" v="11" actId="14100"/>
          <ac:cxnSpMkLst>
            <pc:docMk/>
            <pc:sldMk cId="882000937" sldId="1852"/>
            <ac:cxnSpMk id="44" creationId="{7B5F0A54-E6A9-83F3-14B9-937232647EF6}"/>
          </ac:cxnSpMkLst>
        </pc:cxnChg>
        <pc:cxnChg chg="mod">
          <ac:chgData name="Matthew Scheffler" userId="f13d955b-8296-4016-bd52-5bf2240f8f29" providerId="ADAL" clId="{1489647B-3F08-4A28-98B3-16B8A0CF72BA}" dt="2022-12-20T22:18:03.131" v="11" actId="14100"/>
          <ac:cxnSpMkLst>
            <pc:docMk/>
            <pc:sldMk cId="882000937" sldId="1852"/>
            <ac:cxnSpMk id="45" creationId="{E1876D6D-0346-5046-D8A2-44D164D76361}"/>
          </ac:cxnSpMkLst>
        </pc:cxnChg>
        <pc:cxnChg chg="mod">
          <ac:chgData name="Matthew Scheffler" userId="f13d955b-8296-4016-bd52-5bf2240f8f29" providerId="ADAL" clId="{1489647B-3F08-4A28-98B3-16B8A0CF72BA}" dt="2022-12-20T22:18:03.131" v="11" actId="14100"/>
          <ac:cxnSpMkLst>
            <pc:docMk/>
            <pc:sldMk cId="882000937" sldId="1852"/>
            <ac:cxnSpMk id="48" creationId="{49EDBDE9-680B-A37E-2D04-C9079CDF6261}"/>
          </ac:cxnSpMkLst>
        </pc:cxnChg>
        <pc:cxnChg chg="mod">
          <ac:chgData name="Matthew Scheffler" userId="f13d955b-8296-4016-bd52-5bf2240f8f29" providerId="ADAL" clId="{1489647B-3F08-4A28-98B3-16B8A0CF72BA}" dt="2022-12-20T22:18:03.131" v="11" actId="14100"/>
          <ac:cxnSpMkLst>
            <pc:docMk/>
            <pc:sldMk cId="882000937" sldId="1852"/>
            <ac:cxnSpMk id="53" creationId="{EBCDAE2D-C34C-5EB0-45FD-AA3C76D3342E}"/>
          </ac:cxnSpMkLst>
        </pc:cxnChg>
        <pc:cxnChg chg="mod">
          <ac:chgData name="Matthew Scheffler" userId="f13d955b-8296-4016-bd52-5bf2240f8f29" providerId="ADAL" clId="{1489647B-3F08-4A28-98B3-16B8A0CF72BA}" dt="2022-12-20T22:18:03.131" v="11" actId="14100"/>
          <ac:cxnSpMkLst>
            <pc:docMk/>
            <pc:sldMk cId="882000937" sldId="1852"/>
            <ac:cxnSpMk id="54" creationId="{74CE8D72-7675-95FE-F6C6-7959B87D3176}"/>
          </ac:cxnSpMkLst>
        </pc:cxnChg>
        <pc:cxnChg chg="mod">
          <ac:chgData name="Matthew Scheffler" userId="f13d955b-8296-4016-bd52-5bf2240f8f29" providerId="ADAL" clId="{1489647B-3F08-4A28-98B3-16B8A0CF72BA}" dt="2022-12-20T22:18:03.131" v="11" actId="14100"/>
          <ac:cxnSpMkLst>
            <pc:docMk/>
            <pc:sldMk cId="882000937" sldId="1852"/>
            <ac:cxnSpMk id="57" creationId="{89E0ECD8-F03A-0F4C-F396-FE9E4E7C9E1D}"/>
          </ac:cxnSpMkLst>
        </pc:cxnChg>
        <pc:cxnChg chg="mod">
          <ac:chgData name="Matthew Scheffler" userId="f13d955b-8296-4016-bd52-5bf2240f8f29" providerId="ADAL" clId="{1489647B-3F08-4A28-98B3-16B8A0CF72BA}" dt="2022-12-20T22:18:03.131" v="11" actId="14100"/>
          <ac:cxnSpMkLst>
            <pc:docMk/>
            <pc:sldMk cId="882000937" sldId="1852"/>
            <ac:cxnSpMk id="62" creationId="{72F6A367-8F4F-3B0A-4471-29A45F7CAB23}"/>
          </ac:cxnSpMkLst>
        </pc:cxnChg>
        <pc:cxnChg chg="mod">
          <ac:chgData name="Matthew Scheffler" userId="f13d955b-8296-4016-bd52-5bf2240f8f29" providerId="ADAL" clId="{1489647B-3F08-4A28-98B3-16B8A0CF72BA}" dt="2022-12-20T22:18:03.131" v="11" actId="14100"/>
          <ac:cxnSpMkLst>
            <pc:docMk/>
            <pc:sldMk cId="882000937" sldId="1852"/>
            <ac:cxnSpMk id="67" creationId="{E478D31F-D6CD-F1A2-D913-3C5D4D28EF18}"/>
          </ac:cxnSpMkLst>
        </pc:cxnChg>
        <pc:cxnChg chg="mod">
          <ac:chgData name="Matthew Scheffler" userId="f13d955b-8296-4016-bd52-5bf2240f8f29" providerId="ADAL" clId="{1489647B-3F08-4A28-98B3-16B8A0CF72BA}" dt="2022-12-20T22:18:03.131" v="11" actId="14100"/>
          <ac:cxnSpMkLst>
            <pc:docMk/>
            <pc:sldMk cId="882000937" sldId="1852"/>
            <ac:cxnSpMk id="70" creationId="{231E896B-9FEA-FAC8-6AD0-3B7571C675C9}"/>
          </ac:cxnSpMkLst>
        </pc:cxnChg>
        <pc:cxnChg chg="mod">
          <ac:chgData name="Matthew Scheffler" userId="f13d955b-8296-4016-bd52-5bf2240f8f29" providerId="ADAL" clId="{1489647B-3F08-4A28-98B3-16B8A0CF72BA}" dt="2022-12-20T22:18:03.131" v="11" actId="14100"/>
          <ac:cxnSpMkLst>
            <pc:docMk/>
            <pc:sldMk cId="882000937" sldId="1852"/>
            <ac:cxnSpMk id="73" creationId="{EE8473C9-4911-4012-0232-B54B6B3B8EB1}"/>
          </ac:cxnSpMkLst>
        </pc:cxnChg>
        <pc:cxnChg chg="mod">
          <ac:chgData name="Matthew Scheffler" userId="f13d955b-8296-4016-bd52-5bf2240f8f29" providerId="ADAL" clId="{1489647B-3F08-4A28-98B3-16B8A0CF72BA}" dt="2022-12-20T22:18:03.131" v="11" actId="14100"/>
          <ac:cxnSpMkLst>
            <pc:docMk/>
            <pc:sldMk cId="882000937" sldId="1852"/>
            <ac:cxnSpMk id="74" creationId="{3A8036C3-F84D-3E36-67A3-8573D4FCD184}"/>
          </ac:cxnSpMkLst>
        </pc:cxnChg>
        <pc:cxnChg chg="mod">
          <ac:chgData name="Matthew Scheffler" userId="f13d955b-8296-4016-bd52-5bf2240f8f29" providerId="ADAL" clId="{1489647B-3F08-4A28-98B3-16B8A0CF72BA}" dt="2022-12-20T22:18:03.131" v="11" actId="14100"/>
          <ac:cxnSpMkLst>
            <pc:docMk/>
            <pc:sldMk cId="882000937" sldId="1852"/>
            <ac:cxnSpMk id="88" creationId="{E7B71225-1B42-3AEB-D60F-74451FB20894}"/>
          </ac:cxnSpMkLst>
        </pc:cxnChg>
        <pc:cxnChg chg="mod">
          <ac:chgData name="Matthew Scheffler" userId="f13d955b-8296-4016-bd52-5bf2240f8f29" providerId="ADAL" clId="{1489647B-3F08-4A28-98B3-16B8A0CF72BA}" dt="2022-12-20T22:18:03.131" v="11" actId="14100"/>
          <ac:cxnSpMkLst>
            <pc:docMk/>
            <pc:sldMk cId="882000937" sldId="1852"/>
            <ac:cxnSpMk id="93" creationId="{8193FAF1-FA17-45F2-42B7-4CCD7174DA21}"/>
          </ac:cxnSpMkLst>
        </pc:cxnChg>
        <pc:cxnChg chg="mod">
          <ac:chgData name="Matthew Scheffler" userId="f13d955b-8296-4016-bd52-5bf2240f8f29" providerId="ADAL" clId="{1489647B-3F08-4A28-98B3-16B8A0CF72BA}" dt="2022-12-20T22:18:03.131" v="11" actId="14100"/>
          <ac:cxnSpMkLst>
            <pc:docMk/>
            <pc:sldMk cId="882000937" sldId="1852"/>
            <ac:cxnSpMk id="94" creationId="{7C535613-89B9-D5D3-70A3-8503C3C16F99}"/>
          </ac:cxnSpMkLst>
        </pc:cxnChg>
        <pc:cxnChg chg="mod">
          <ac:chgData name="Matthew Scheffler" userId="f13d955b-8296-4016-bd52-5bf2240f8f29" providerId="ADAL" clId="{1489647B-3F08-4A28-98B3-16B8A0CF72BA}" dt="2022-12-20T22:18:03.131" v="11" actId="14100"/>
          <ac:cxnSpMkLst>
            <pc:docMk/>
            <pc:sldMk cId="882000937" sldId="1852"/>
            <ac:cxnSpMk id="97" creationId="{0910315E-DBA9-9710-CD62-F232C2078075}"/>
          </ac:cxnSpMkLst>
        </pc:cxnChg>
        <pc:cxnChg chg="mod">
          <ac:chgData name="Matthew Scheffler" userId="f13d955b-8296-4016-bd52-5bf2240f8f29" providerId="ADAL" clId="{1489647B-3F08-4A28-98B3-16B8A0CF72BA}" dt="2022-12-20T22:18:03.131" v="11" actId="14100"/>
          <ac:cxnSpMkLst>
            <pc:docMk/>
            <pc:sldMk cId="882000937" sldId="1852"/>
            <ac:cxnSpMk id="98" creationId="{089737A8-0FF8-ADDC-F25E-60E84750C711}"/>
          </ac:cxnSpMkLst>
        </pc:cxnChg>
        <pc:cxnChg chg="mod">
          <ac:chgData name="Matthew Scheffler" userId="f13d955b-8296-4016-bd52-5bf2240f8f29" providerId="ADAL" clId="{1489647B-3F08-4A28-98B3-16B8A0CF72BA}" dt="2022-12-20T22:18:03.131" v="11" actId="14100"/>
          <ac:cxnSpMkLst>
            <pc:docMk/>
            <pc:sldMk cId="882000937" sldId="1852"/>
            <ac:cxnSpMk id="101" creationId="{E8735970-F86D-D576-5399-BDC2FD2B8C43}"/>
          </ac:cxnSpMkLst>
        </pc:cxnChg>
        <pc:cxnChg chg="mod">
          <ac:chgData name="Matthew Scheffler" userId="f13d955b-8296-4016-bd52-5bf2240f8f29" providerId="ADAL" clId="{1489647B-3F08-4A28-98B3-16B8A0CF72BA}" dt="2022-12-20T22:18:03.131" v="11" actId="14100"/>
          <ac:cxnSpMkLst>
            <pc:docMk/>
            <pc:sldMk cId="882000937" sldId="1852"/>
            <ac:cxnSpMk id="102" creationId="{92100187-8D6F-9931-E654-CCD8A3627A13}"/>
          </ac:cxnSpMkLst>
        </pc:cxnChg>
        <pc:cxnChg chg="mod">
          <ac:chgData name="Matthew Scheffler" userId="f13d955b-8296-4016-bd52-5bf2240f8f29" providerId="ADAL" clId="{1489647B-3F08-4A28-98B3-16B8A0CF72BA}" dt="2022-12-20T22:18:03.131" v="11" actId="14100"/>
          <ac:cxnSpMkLst>
            <pc:docMk/>
            <pc:sldMk cId="882000937" sldId="1852"/>
            <ac:cxnSpMk id="105" creationId="{FF8799C1-6C09-0835-0179-5BD996D62327}"/>
          </ac:cxnSpMkLst>
        </pc:cxnChg>
        <pc:cxnChg chg="mod">
          <ac:chgData name="Matthew Scheffler" userId="f13d955b-8296-4016-bd52-5bf2240f8f29" providerId="ADAL" clId="{1489647B-3F08-4A28-98B3-16B8A0CF72BA}" dt="2022-12-20T22:18:03.131" v="11" actId="14100"/>
          <ac:cxnSpMkLst>
            <pc:docMk/>
            <pc:sldMk cId="882000937" sldId="1852"/>
            <ac:cxnSpMk id="108" creationId="{DC80EF26-7BC4-83BE-FAA6-F1D95F9205BB}"/>
          </ac:cxnSpMkLst>
        </pc:cxnChg>
        <pc:cxnChg chg="mod">
          <ac:chgData name="Matthew Scheffler" userId="f13d955b-8296-4016-bd52-5bf2240f8f29" providerId="ADAL" clId="{1489647B-3F08-4A28-98B3-16B8A0CF72BA}" dt="2022-12-20T22:18:03.131" v="11" actId="14100"/>
          <ac:cxnSpMkLst>
            <pc:docMk/>
            <pc:sldMk cId="882000937" sldId="1852"/>
            <ac:cxnSpMk id="110" creationId="{89C42B7B-FB6E-AE26-5AD4-B96BAA02FCE2}"/>
          </ac:cxnSpMkLst>
        </pc:cxnChg>
      </pc:sldChg>
      <pc:sldChg chg="modSp add mod ord modShow">
        <pc:chgData name="Matthew Scheffler" userId="f13d955b-8296-4016-bd52-5bf2240f8f29" providerId="ADAL" clId="{1489647B-3F08-4A28-98B3-16B8A0CF72BA}" dt="2022-12-20T22:21:15.118" v="29" actId="20577"/>
        <pc:sldMkLst>
          <pc:docMk/>
          <pc:sldMk cId="1426518733" sldId="1853"/>
        </pc:sldMkLst>
        <pc:spChg chg="mod">
          <ac:chgData name="Matthew Scheffler" userId="f13d955b-8296-4016-bd52-5bf2240f8f29" providerId="ADAL" clId="{1489647B-3F08-4A28-98B3-16B8A0CF72BA}" dt="2022-12-20T22:21:15.118" v="29" actId="20577"/>
          <ac:spMkLst>
            <pc:docMk/>
            <pc:sldMk cId="1426518733" sldId="1853"/>
            <ac:spMk id="3" creationId="{3BE02FE7-A6FA-4689-A30C-628FCBC12A88}"/>
          </ac:spMkLst>
        </pc:spChg>
      </pc:sldChg>
      <pc:sldChg chg="modSp add mod ord modShow">
        <pc:chgData name="Matthew Scheffler" userId="f13d955b-8296-4016-bd52-5bf2240f8f29" providerId="ADAL" clId="{1489647B-3F08-4A28-98B3-16B8A0CF72BA}" dt="2022-12-20T22:24:08.896" v="45" actId="20577"/>
        <pc:sldMkLst>
          <pc:docMk/>
          <pc:sldMk cId="2751763649" sldId="1854"/>
        </pc:sldMkLst>
        <pc:spChg chg="mod">
          <ac:chgData name="Matthew Scheffler" userId="f13d955b-8296-4016-bd52-5bf2240f8f29" providerId="ADAL" clId="{1489647B-3F08-4A28-98B3-16B8A0CF72BA}" dt="2022-12-20T22:24:08.896" v="45" actId="20577"/>
          <ac:spMkLst>
            <pc:docMk/>
            <pc:sldMk cId="2751763649" sldId="1854"/>
            <ac:spMk id="3" creationId="{3BE02FE7-A6FA-4689-A30C-628FCBC12A88}"/>
          </ac:spMkLst>
        </pc:spChg>
      </pc:sldChg>
      <pc:sldChg chg="modSp add mod ord modShow">
        <pc:chgData name="Matthew Scheffler" userId="f13d955b-8296-4016-bd52-5bf2240f8f29" providerId="ADAL" clId="{1489647B-3F08-4A28-98B3-16B8A0CF72BA}" dt="2022-12-20T22:30:19.427" v="59" actId="20577"/>
        <pc:sldMkLst>
          <pc:docMk/>
          <pc:sldMk cId="2553671381" sldId="1855"/>
        </pc:sldMkLst>
        <pc:spChg chg="mod">
          <ac:chgData name="Matthew Scheffler" userId="f13d955b-8296-4016-bd52-5bf2240f8f29" providerId="ADAL" clId="{1489647B-3F08-4A28-98B3-16B8A0CF72BA}" dt="2022-12-20T22:30:19.427" v="59" actId="20577"/>
          <ac:spMkLst>
            <pc:docMk/>
            <pc:sldMk cId="2553671381" sldId="1855"/>
            <ac:spMk id="3" creationId="{3BE02FE7-A6FA-4689-A30C-628FCBC12A88}"/>
          </ac:spMkLst>
        </pc:spChg>
      </pc:sldChg>
      <pc:sldChg chg="modSp add mod ord modShow">
        <pc:chgData name="Matthew Scheffler" userId="f13d955b-8296-4016-bd52-5bf2240f8f29" providerId="ADAL" clId="{1489647B-3F08-4A28-98B3-16B8A0CF72BA}" dt="2022-12-20T22:33:42.737" v="73" actId="20577"/>
        <pc:sldMkLst>
          <pc:docMk/>
          <pc:sldMk cId="2469281115" sldId="1856"/>
        </pc:sldMkLst>
        <pc:spChg chg="mod">
          <ac:chgData name="Matthew Scheffler" userId="f13d955b-8296-4016-bd52-5bf2240f8f29" providerId="ADAL" clId="{1489647B-3F08-4A28-98B3-16B8A0CF72BA}" dt="2022-12-20T22:33:42.737" v="73" actId="20577"/>
          <ac:spMkLst>
            <pc:docMk/>
            <pc:sldMk cId="2469281115" sldId="1856"/>
            <ac:spMk id="3" creationId="{3BE02FE7-A6FA-4689-A30C-628FCBC12A88}"/>
          </ac:spMkLst>
        </pc:spChg>
      </pc:sldChg>
      <pc:sldChg chg="modSp add mod ord modShow">
        <pc:chgData name="Matthew Scheffler" userId="f13d955b-8296-4016-bd52-5bf2240f8f29" providerId="ADAL" clId="{1489647B-3F08-4A28-98B3-16B8A0CF72BA}" dt="2022-12-20T22:42:39.441" v="100" actId="20577"/>
        <pc:sldMkLst>
          <pc:docMk/>
          <pc:sldMk cId="3682173550" sldId="1857"/>
        </pc:sldMkLst>
        <pc:spChg chg="mod">
          <ac:chgData name="Matthew Scheffler" userId="f13d955b-8296-4016-bd52-5bf2240f8f29" providerId="ADAL" clId="{1489647B-3F08-4A28-98B3-16B8A0CF72BA}" dt="2022-12-20T22:42:39.441" v="100" actId="20577"/>
          <ac:spMkLst>
            <pc:docMk/>
            <pc:sldMk cId="3682173550" sldId="1857"/>
            <ac:spMk id="3" creationId="{3BE02FE7-A6FA-4689-A30C-628FCBC12A88}"/>
          </ac:spMkLst>
        </pc:spChg>
      </pc:sldChg>
      <pc:sldChg chg="modSp add mod ord modShow">
        <pc:chgData name="Matthew Scheffler" userId="f13d955b-8296-4016-bd52-5bf2240f8f29" providerId="ADAL" clId="{1489647B-3F08-4A28-98B3-16B8A0CF72BA}" dt="2022-12-20T22:49:48.496" v="115" actId="20577"/>
        <pc:sldMkLst>
          <pc:docMk/>
          <pc:sldMk cId="3802491804" sldId="1858"/>
        </pc:sldMkLst>
        <pc:spChg chg="mod">
          <ac:chgData name="Matthew Scheffler" userId="f13d955b-8296-4016-bd52-5bf2240f8f29" providerId="ADAL" clId="{1489647B-3F08-4A28-98B3-16B8A0CF72BA}" dt="2022-12-20T22:49:48.496" v="115" actId="20577"/>
          <ac:spMkLst>
            <pc:docMk/>
            <pc:sldMk cId="3802491804" sldId="1858"/>
            <ac:spMk id="3" creationId="{3BE02FE7-A6FA-4689-A30C-628FCBC12A8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35000"/>
            <a:ext cx="5486400" cy="308682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143000" y="3810000"/>
            <a:ext cx="5486400" cy="5588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8903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0"/>
      </a:spcBef>
      <a:spcAft>
        <a:spcPts val="0"/>
      </a:spcAft>
      <a:defRPr sz="1200" kern="1200">
        <a:solidFill>
          <a:schemeClr val="tx1"/>
        </a:solidFill>
        <a:latin typeface="+mn-lt"/>
        <a:ea typeface="+mn-ea"/>
        <a:cs typeface="+mn-cs"/>
      </a:defRPr>
    </a:lvl1pPr>
    <a:lvl2pPr marL="457200" algn="l" defTabSz="914400" rtl="0" eaLnBrk="1" latinLnBrk="0" hangingPunct="1">
      <a:spcBef>
        <a:spcPts val="0"/>
      </a:spcBef>
      <a:spcAft>
        <a:spcPts val="0"/>
      </a:spcAft>
      <a:defRPr sz="1200" kern="1200">
        <a:solidFill>
          <a:schemeClr val="tx1"/>
        </a:solidFill>
        <a:latin typeface="+mn-lt"/>
        <a:ea typeface="+mn-ea"/>
        <a:cs typeface="+mn-cs"/>
      </a:defRPr>
    </a:lvl2pPr>
    <a:lvl3pPr marL="914400" algn="l" defTabSz="914400" rtl="0" eaLnBrk="1" latinLnBrk="0" hangingPunct="1">
      <a:spcBef>
        <a:spcPts val="0"/>
      </a:spcBef>
      <a:spcAft>
        <a:spcPts val="0"/>
      </a:spcAft>
      <a:defRPr sz="1200" kern="1200">
        <a:solidFill>
          <a:schemeClr val="tx1"/>
        </a:solidFill>
        <a:latin typeface="+mn-lt"/>
        <a:ea typeface="+mn-ea"/>
        <a:cs typeface="+mn-cs"/>
      </a:defRPr>
    </a:lvl3pPr>
    <a:lvl4pPr marL="1371600" algn="l" defTabSz="914400" rtl="0" eaLnBrk="1" latinLnBrk="0" hangingPunct="1">
      <a:spcBef>
        <a:spcPts val="0"/>
      </a:spcBef>
      <a:spcAft>
        <a:spcPts val="0"/>
      </a:spcAft>
      <a:defRPr sz="1200" kern="1200">
        <a:solidFill>
          <a:schemeClr val="tx1"/>
        </a:solidFill>
        <a:latin typeface="+mn-lt"/>
        <a:ea typeface="+mn-ea"/>
        <a:cs typeface="+mn-cs"/>
      </a:defRPr>
    </a:lvl4pPr>
    <a:lvl5pPr marL="1828800" algn="l" defTabSz="914400" rtl="0" eaLnBrk="1" latinLnBrk="0" hangingPunct="1">
      <a:spcBef>
        <a:spcPts val="0"/>
      </a:spcBef>
      <a:spcAft>
        <a:spcPts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step-function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ws.amazon.com/step-functions/featur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aws.amazon.com/step-functions/latest/dg/concepts-amazon-states-language.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aws.amazon.com/step-functions/latest/dg/workflow-studio.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step-functions/latest/dg/concepts-transitions.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aws.amazon.com/step-functions/latest/dg/amazon-states-language-common-fields.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step-functions/latest/dg/concepts-state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aws.amazon.com/step-functions/latest/dg/amazon-states-language-task-state.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aws.amazon.com/step-functions/latest/dg/concepts-connectors.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ws.amazon.com/step-functions/latest/dg/amazon-states-language-choice-state.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step-functions/latest/dg/amazon-states-language-succeed-state.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aws.amazon.com/step-functions/latest/dg/amazon-states-language-fail-state.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aws.amazon.com/step-functions/latest/dg/amazon-states-language-pass-state.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aws.amazon.com/step-functions/latest/dg/amazon-states-language-wait-stat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step-functions/latest/dg/amazon-states-language-parallel-state.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aws.amazon.com/step-functions/latest/dg/amazon-states-language-map-state.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aws.amazon.com/step-functions/latest/dg/concepts-standard-vs-express.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step-functions/use-cas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ws.amazon.com/blogs/compute/implementing-serverless-manual-approval-steps-in-aws-step-functions-and-amazon-api-gateway/"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aws.amazon.com/step-functions/latest/dg/concepts-activities.html"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ws.amazon.com/step-functions/use-cas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ws.amazon.com/blogs/machine-learning/automated-and-continuous-deployment-of-amazon-sagemaker-models-with-aws-step-function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aws.amazon.com/step-functions/latest/apireference/Welcome.html"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aws.amazon.com/step-functions/latest/dg/tutorial-cloudwatch-events-target.html" TargetMode="External"/><Relationship Id="rId5" Type="http://schemas.openxmlformats.org/officeDocument/2006/relationships/hyperlink" Target="https://docs.aws.amazon.com/step-functions/latest/dg/tutorial-api-gateway.html" TargetMode="External"/><Relationship Id="rId4" Type="http://schemas.openxmlformats.org/officeDocument/2006/relationships/hyperlink" Target="https://docs.aws.amazon.com/step-functions/latest/apireference/API_StartExecution.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aws.amazon.com/step-functions/latest/dg/limits-overview.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ws.amazon.com/blogs/machine-learning/automated-and-continuous-deployment-of-amazon-sagemaker-models-with-aws-step-functions/"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aws.amazon.com/premiumsupport/knowledge-center/?ref=docs_gateway#AWS_Step_Functions" TargetMode="External"/><Relationship Id="rId5" Type="http://schemas.openxmlformats.org/officeDocument/2006/relationships/hyperlink" Target="https://d1.awsstatic.com/whitepapers/create-a-serverless-content-syndication-pipeline-with-aws-step-functions.pdf?did=wp_card&amp;trk=wp_card" TargetMode="External"/><Relationship Id="rId4" Type="http://schemas.openxmlformats.org/officeDocument/2006/relationships/hyperlink" Target="https://aws.amazon.com/blogs/compute/implementing-serverless-manual-approval-steps-in-aws-step-functions-and-amazon-api-gateway/"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aws.amazon.com/step-functions/latest/dg/amazon-states-language-choice-state.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ws.amazon.com/blogs/compute/implementing-serverless-manual-approval-steps-in-aws-step-functions-and-amazon-api-gateway/"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docs.aws.amazon.com/step-functions/latest/dg/concepts-activities.html"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Welcom</a:t>
            </a:r>
            <a:r>
              <a:rPr lang="en-US" sz="1200" baseline="0"/>
              <a:t>e to Module 11: Defining Workflows to Orchestrate Functions.</a:t>
            </a:r>
            <a:endParaRPr lang="en-US" sz="1200"/>
          </a:p>
        </p:txBody>
      </p:sp>
    </p:spTree>
    <p:extLst>
      <p:ext uri="{BB962C8B-B14F-4D97-AF65-F5344CB8AC3E}">
        <p14:creationId xmlns:p14="http://schemas.microsoft.com/office/powerpoint/2010/main" val="1171446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are the key takeaways from this section of the module:</a:t>
            </a:r>
          </a:p>
          <a:p>
            <a:pPr marL="171450" indent="-171450">
              <a:buFont typeface="Arial" panose="020B0604020202020204" pitchFamily="34" charset="0"/>
              <a:buChar char="•"/>
            </a:pPr>
            <a:r>
              <a:rPr lang="en-US" dirty="0"/>
              <a:t>Microservices are smaller, independent components that make up an application in modern cloud architecture.</a:t>
            </a:r>
          </a:p>
          <a:p>
            <a:pPr marL="171450" indent="-171450">
              <a:buFont typeface="Arial" panose="020B0604020202020204" pitchFamily="34" charset="0"/>
              <a:buChar char="•"/>
            </a:pPr>
            <a:r>
              <a:rPr lang="en-US" dirty="0"/>
              <a:t>You can use microservices to quickly deploy, scale, and update application components.</a:t>
            </a:r>
          </a:p>
          <a:p>
            <a:pPr marL="171450" indent="-171450">
              <a:buFont typeface="Arial" panose="020B0604020202020204" pitchFamily="34" charset="0"/>
              <a:buChar char="•"/>
            </a:pPr>
            <a:r>
              <a:rPr lang="en-US" dirty="0"/>
              <a:t>A coordination layer is necessary to handle automatic scaling, errors, and timeouts.</a:t>
            </a:r>
          </a:p>
        </p:txBody>
      </p:sp>
    </p:spTree>
    <p:extLst>
      <p:ext uri="{BB962C8B-B14F-4D97-AF65-F5344CB8AC3E}">
        <p14:creationId xmlns:p14="http://schemas.microsoft.com/office/powerpoint/2010/main" val="550918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Section 3: Introducing Step Functions.</a:t>
            </a:r>
          </a:p>
        </p:txBody>
      </p:sp>
    </p:spTree>
    <p:extLst>
      <p:ext uri="{BB962C8B-B14F-4D97-AF65-F5344CB8AC3E}">
        <p14:creationId xmlns:p14="http://schemas.microsoft.com/office/powerpoint/2010/main" val="1400017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a:t>
            </a:r>
            <a:r>
              <a:rPr lang="en-US" baseline="0" dirty="0"/>
              <a:t> Step Functions is a web service that you can use to coordinate components of distributed applications and microservices by using visual workflows. Step Functions provides a reliable way to coordinate components and step through the functions of your application. Step Functions offers a graphical console so that you can visualize the components of your application as a series of steps. It automatically triggers and tracks each step, and it also retries when errors occur, so your application runs in order and as expected. Step Functions logs the state of each step, so you can diagnose and debug problems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more information about Step Functions, see </a:t>
            </a:r>
            <a:r>
              <a:rPr lang="en-US"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https://aws.amazon.com/step-functions</a:t>
            </a:r>
            <a:r>
              <a:rPr lang="en-US" dirty="0">
                <a:solidFill>
                  <a:schemeClr val="accent6">
                    <a:lumMod val="50000"/>
                  </a:schemeClr>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601874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0" i="0" kern="1200" dirty="0">
                <a:solidFill>
                  <a:schemeClr val="tx1"/>
                </a:solidFill>
                <a:effectLst/>
              </a:rPr>
              <a:t>You</a:t>
            </a:r>
            <a:r>
              <a:rPr lang="en-US" b="0" i="0" kern="1200" baseline="0" dirty="0">
                <a:solidFill>
                  <a:schemeClr val="tx1"/>
                </a:solidFill>
                <a:effectLst/>
              </a:rPr>
              <a:t> can use Step Functions to do the following:</a:t>
            </a:r>
            <a:endParaRPr lang="en-US" b="0" i="0" kern="1200" dirty="0">
              <a:solidFill>
                <a:schemeClr val="tx1"/>
              </a:solidFill>
              <a:effectLst/>
            </a:endParaRPr>
          </a:p>
          <a:p>
            <a:pPr marL="171450" indent="-171450">
              <a:buFont typeface="Arial" panose="020B0604020202020204" pitchFamily="34" charset="0"/>
              <a:buChar char="•"/>
            </a:pPr>
            <a:r>
              <a:rPr lang="en-US" b="1" i="0" kern="1200" dirty="0">
                <a:solidFill>
                  <a:schemeClr val="tx1"/>
                </a:solidFill>
                <a:effectLst/>
              </a:rPr>
              <a:t>Build and update applications quickly: </a:t>
            </a:r>
            <a:r>
              <a:rPr lang="en-US" b="0" i="0" kern="1200" dirty="0">
                <a:solidFill>
                  <a:schemeClr val="tx1"/>
                </a:solidFill>
                <a:effectLst/>
              </a:rPr>
              <a:t>You can use </a:t>
            </a:r>
            <a:r>
              <a:rPr lang="en-US" dirty="0"/>
              <a:t>Step Functions to build visual workflows that provide fast translation of business requirements into technical requirements. You can build applications in minutes. When needs change, you can exchange or reorganize components without customizing any code.</a:t>
            </a:r>
          </a:p>
          <a:p>
            <a:pPr marL="171450" indent="-171450">
              <a:buFont typeface="Arial" panose="020B0604020202020204" pitchFamily="34" charset="0"/>
              <a:buChar char="•"/>
            </a:pPr>
            <a:r>
              <a:rPr lang="en-US" b="1" i="0" kern="1200" dirty="0">
                <a:solidFill>
                  <a:schemeClr val="tx1"/>
                </a:solidFill>
                <a:effectLst/>
              </a:rPr>
              <a:t>Scale and recover reliably: </a:t>
            </a:r>
            <a:r>
              <a:rPr lang="en-US" dirty="0"/>
              <a:t>Step Functions automatically scales the operations and underlying compute to run the steps of your application for you in response to changing workloads. Step Functions scales automatically to help ensure that the performance of your application workflow remains consistent as the frequency of requests increases.</a:t>
            </a:r>
          </a:p>
          <a:p>
            <a:pPr marL="171450" indent="-171450">
              <a:buFont typeface="Arial" panose="020B0604020202020204" pitchFamily="34" charset="0"/>
              <a:buChar char="•"/>
            </a:pPr>
            <a:r>
              <a:rPr lang="en-US" b="1" i="0" kern="1200" dirty="0">
                <a:solidFill>
                  <a:schemeClr val="tx1"/>
                </a:solidFill>
                <a:effectLst/>
              </a:rPr>
              <a:t>Evolve applications easily: </a:t>
            </a:r>
            <a:r>
              <a:rPr lang="en-US" dirty="0"/>
              <a:t>Step Functions manages state, checkpoints, and restarts for you to make sure that your application runs in order and as expected. It has built-in try/catch, retry, and rollback capabilities to</a:t>
            </a:r>
            <a:r>
              <a:rPr lang="en-US" baseline="0" dirty="0"/>
              <a:t> </a:t>
            </a:r>
            <a:r>
              <a:rPr lang="en-US" dirty="0"/>
              <a:t>deal with errors and exceptions automatically.</a:t>
            </a:r>
          </a:p>
          <a:p>
            <a:pPr marL="0" indent="0">
              <a:buFont typeface="Arial" panose="020B0604020202020204" pitchFamily="34" charset="0"/>
              <a:buNone/>
            </a:pPr>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more information about </a:t>
            </a:r>
            <a:r>
              <a:rPr lang="en-US" baseline="0" dirty="0"/>
              <a:t>Step Functions features, see </a:t>
            </a:r>
            <a:r>
              <a:rPr lang="en-US"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https://aws.amazon.com/step-functions/features/</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178766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ea typeface="Calibri" panose="020F0502020204030204" pitchFamily="34" charset="0"/>
                <a:cs typeface="Times New Roman" panose="02020603050405020304" pitchFamily="18" charset="0"/>
              </a:rPr>
              <a:t>Step Functions manages the logic of your application for you and implements basic data types, such as running tasks sequentially and in parallel, branching, and timeouts. This process removes extra code that might be repeated in your microservices and functions. Step Functions automatically handles errors and exceptions with built-in try/catch and retry, whether the task takes seconds or months to complete. You can automatically retry failed or timed-out tasks, respond differently to different error types, and recover gracefully by returning to designated cleanup and recovery code.</a:t>
            </a:r>
            <a:endParaRPr lang="en-US"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9088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a:spcBef>
                <a:spcPts val="0"/>
              </a:spcBef>
            </a:pPr>
            <a:r>
              <a:rPr lang="en-US">
                <a:solidFill>
                  <a:srgbClr val="000000"/>
                </a:solidFill>
                <a:effectLst/>
                <a:ea typeface="Calibri" panose="020F0502020204030204" pitchFamily="34" charset="0"/>
                <a:cs typeface="Times New Roman" panose="02020603050405020304" pitchFamily="18" charset="0"/>
              </a:rPr>
              <a:t>With Step Functions, you define a </a:t>
            </a:r>
            <a:r>
              <a:rPr lang="en-US" i="1">
                <a:solidFill>
                  <a:srgbClr val="000000"/>
                </a:solidFill>
                <a:effectLst/>
                <a:ea typeface="Calibri" panose="020F0502020204030204" pitchFamily="34" charset="0"/>
                <a:cs typeface="Times New Roman" panose="02020603050405020304" pitchFamily="18" charset="0"/>
              </a:rPr>
              <a:t>workflow</a:t>
            </a:r>
            <a:r>
              <a:rPr lang="en-US">
                <a:solidFill>
                  <a:srgbClr val="000000"/>
                </a:solidFill>
                <a:effectLst/>
                <a:ea typeface="Calibri" panose="020F0502020204030204" pitchFamily="34" charset="0"/>
                <a:cs typeface="Times New Roman" panose="02020603050405020304" pitchFamily="18" charset="0"/>
              </a:rPr>
              <a:t> as a series of </a:t>
            </a:r>
            <a:r>
              <a:rPr lang="en-US" i="1">
                <a:solidFill>
                  <a:srgbClr val="000000"/>
                </a:solidFill>
                <a:effectLst/>
                <a:ea typeface="Calibri" panose="020F0502020204030204" pitchFamily="34" charset="0"/>
                <a:cs typeface="Times New Roman" panose="02020603050405020304" pitchFamily="18" charset="0"/>
              </a:rPr>
              <a:t>steps</a:t>
            </a:r>
            <a:r>
              <a:rPr lang="en-US">
                <a:solidFill>
                  <a:srgbClr val="000000"/>
                </a:solidFill>
                <a:effectLst/>
                <a:ea typeface="Calibri" panose="020F0502020204030204" pitchFamily="34" charset="0"/>
                <a:cs typeface="Times New Roman" panose="02020603050405020304" pitchFamily="18" charset="0"/>
              </a:rPr>
              <a:t> and </a:t>
            </a:r>
            <a:r>
              <a:rPr lang="en-US" i="1">
                <a:solidFill>
                  <a:srgbClr val="000000"/>
                </a:solidFill>
                <a:effectLst/>
                <a:ea typeface="Calibri" panose="020F0502020204030204" pitchFamily="34" charset="0"/>
                <a:cs typeface="Times New Roman" panose="02020603050405020304" pitchFamily="18" charset="0"/>
              </a:rPr>
              <a:t>transitions</a:t>
            </a:r>
            <a:r>
              <a:rPr lang="en-US">
                <a:solidFill>
                  <a:srgbClr val="000000"/>
                </a:solidFill>
                <a:effectLst/>
                <a:ea typeface="Calibri" panose="020F0502020204030204" pitchFamily="34" charset="0"/>
                <a:cs typeface="Times New Roman" panose="02020603050405020304" pitchFamily="18" charset="0"/>
              </a:rPr>
              <a:t> between each step. A workflow is also called a </a:t>
            </a:r>
            <a:r>
              <a:rPr lang="en-US" i="1">
                <a:solidFill>
                  <a:srgbClr val="000000"/>
                </a:solidFill>
                <a:effectLst/>
                <a:ea typeface="Calibri" panose="020F0502020204030204" pitchFamily="34" charset="0"/>
                <a:cs typeface="Times New Roman" panose="02020603050405020304" pitchFamily="18" charset="0"/>
              </a:rPr>
              <a:t>state machine</a:t>
            </a:r>
            <a:r>
              <a:rPr lang="en-US">
                <a:solidFill>
                  <a:srgbClr val="000000"/>
                </a:solidFill>
                <a:effectLst/>
                <a:ea typeface="Calibri" panose="020F0502020204030204" pitchFamily="34" charset="0"/>
                <a:cs typeface="Times New Roman" panose="02020603050405020304" pitchFamily="18" charset="0"/>
              </a:rPr>
              <a:t>, and states are elements in a state machine. A state machine is an object that has a set number of operating conditions that depend on the object’s previous condition to determine output. As a result, individual states can make decisions based on their input, perform actions, and pass output to other states. </a:t>
            </a:r>
          </a:p>
          <a:p>
            <a:pPr marL="0" marR="0">
              <a:spcBef>
                <a:spcPts val="0"/>
              </a:spcBef>
            </a:pPr>
            <a:endParaRPr lang="en-US">
              <a:effectLst/>
              <a:ea typeface="Calibri" panose="020F0502020204030204" pitchFamily="34" charset="0"/>
              <a:cs typeface="Times New Roman" panose="02020603050405020304" pitchFamily="18" charset="0"/>
            </a:endParaRPr>
          </a:p>
          <a:p>
            <a:pPr marL="0" marR="0">
              <a:spcBef>
                <a:spcPts val="0"/>
              </a:spcBef>
            </a:pPr>
            <a:r>
              <a:rPr lang="en-US" i="1">
                <a:solidFill>
                  <a:srgbClr val="000000"/>
                </a:solidFill>
                <a:effectLst/>
                <a:ea typeface="Calibri" panose="020F0502020204030204" pitchFamily="34" charset="0"/>
                <a:cs typeface="Times New Roman" panose="02020603050405020304" pitchFamily="18" charset="0"/>
              </a:rPr>
              <a:t>Tasks</a:t>
            </a:r>
            <a:r>
              <a:rPr lang="en-US">
                <a:solidFill>
                  <a:srgbClr val="000000"/>
                </a:solidFill>
                <a:effectLst/>
                <a:ea typeface="Calibri" panose="020F0502020204030204" pitchFamily="34" charset="0"/>
                <a:cs typeface="Times New Roman" panose="02020603050405020304" pitchFamily="18" charset="0"/>
              </a:rPr>
              <a:t> do all of the work in your state machine. As you will learn in the next section, a task can perform work by using an activity or an AWS Lambda function. Alternatively, it can pass parameters to the API actions of other services. Each state machine starts with an input. The state transforms the input and passes the output to the next state. </a:t>
            </a:r>
          </a:p>
          <a:p>
            <a:pPr marL="0" marR="0">
              <a:spcBef>
                <a:spcPts val="0"/>
              </a:spcBef>
            </a:pPr>
            <a:endParaRPr lang="en-US">
              <a:effectLst/>
              <a:ea typeface="Calibri" panose="020F0502020204030204" pitchFamily="34" charset="0"/>
              <a:cs typeface="Times New Roman" panose="02020603050405020304" pitchFamily="18" charset="0"/>
            </a:endParaRPr>
          </a:p>
          <a:p>
            <a:r>
              <a:rPr lang="en-US">
                <a:solidFill>
                  <a:srgbClr val="000000"/>
                </a:solidFill>
                <a:ea typeface="Calibri" panose="020F0502020204030204" pitchFamily="34" charset="0"/>
                <a:cs typeface="Times New Roman" panose="02020603050405020304" pitchFamily="18" charset="0"/>
              </a:rPr>
              <a:t>You can use the </a:t>
            </a:r>
            <a:r>
              <a:rPr lang="en-US">
                <a:solidFill>
                  <a:srgbClr val="000000"/>
                </a:solidFill>
                <a:effectLst/>
                <a:ea typeface="Calibri" panose="020F0502020204030204" pitchFamily="34" charset="0"/>
                <a:cs typeface="Times New Roman" panose="02020603050405020304" pitchFamily="18" charset="0"/>
              </a:rPr>
              <a:t>Step Functions console to visualize your state machine, and it provides near-real-time information on your state machine tasks.</a:t>
            </a:r>
            <a:endParaRPr lang="en-US">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9085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You define state machines by using the Amazon States Language (ASL).</a:t>
            </a:r>
            <a:r>
              <a:rPr lang="en-US" kern="1200" baseline="0" dirty="0">
                <a:solidFill>
                  <a:schemeClr val="tx1"/>
                </a:solidFill>
                <a:effectLst/>
              </a:rPr>
              <a:t> The Amazon States Language is a JSON-based, structured language. </a:t>
            </a:r>
            <a:r>
              <a:rPr lang="en-US" dirty="0"/>
              <a:t>Step Functions then represents the JSON structure in a real-time graphical view so you can</a:t>
            </a:r>
            <a:r>
              <a:rPr lang="en-US" kern="1200" baseline="0" dirty="0">
                <a:solidFill>
                  <a:schemeClr val="tx1"/>
                </a:solidFill>
                <a:effectLst/>
              </a:rPr>
              <a:t> visualize your state machine directly in the Step Functions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baseline="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baseline="0" dirty="0">
                <a:solidFill>
                  <a:schemeClr val="tx1"/>
                </a:solidFill>
                <a:effectLst/>
              </a:rPr>
              <a:t>AWS Step Functions Workflow Studio is another way to define state machines. You can use this low-code visual tool to build Step Functions through a guided, interactive interface, so that you can prototype and build workflows faster.</a:t>
            </a:r>
            <a:endParaRPr lang="en-US" baseline="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information abou</a:t>
            </a:r>
            <a:r>
              <a:rPr lang="en-US" baseline="0" dirty="0"/>
              <a:t>t the Amazon States Language, see </a:t>
            </a:r>
            <a:r>
              <a:rPr lang="en-US"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https://docs.aws.amazon.com/step-functions/latest/dg/concepts-amazon-states-language.html</a:t>
            </a:r>
            <a:r>
              <a:rPr lang="en-US" dirty="0">
                <a:ea typeface="Amazon Ember Light" panose="020B0403020204020204" pitchFamily="34" charset="0"/>
                <a:cs typeface="Amazon Ember Light" panose="020B04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rPr>
              <a:t>For more information about AWS Step Functions Workflow Studio, see </a:t>
            </a:r>
            <a:r>
              <a:rPr lang="en-US" dirty="0">
                <a:solidFill>
                  <a:srgbClr val="197956"/>
                </a:solidFill>
                <a:ea typeface="Amazon Ember Light" panose="020B0403020204020204" pitchFamily="34" charset="0"/>
                <a:cs typeface="Amazon Ember Light" panose="020B0403020204020204" pitchFamily="34" charset="0"/>
                <a:hlinkClick r:id="rId4">
                  <a:extLst>
                    <a:ext uri="{A12FA001-AC4F-418D-AE19-62706E023703}">
                      <ahyp:hlinkClr xmlns:ahyp="http://schemas.microsoft.com/office/drawing/2018/hyperlinkcolor" val="tx"/>
                    </a:ext>
                  </a:extLst>
                </a:hlinkClick>
              </a:rPr>
              <a:t>https://docs.aws.amazon.com/step-functions/latest/dg/workflow-studio.html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2920132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When a state machine is launched, the system begins with the state that is referenced in the top-level </a:t>
            </a:r>
            <a:r>
              <a:rPr lang="en-US" b="1" i="0" dirty="0" err="1"/>
              <a:t>StartAt</a:t>
            </a:r>
            <a:r>
              <a:rPr lang="en-US" dirty="0"/>
              <a:t> field. After Step Functions runs a state, it uses the value of the </a:t>
            </a:r>
            <a:r>
              <a:rPr lang="en-US" b="1" i="0" dirty="0"/>
              <a:t>Next</a:t>
            </a:r>
            <a:r>
              <a:rPr lang="en-US" dirty="0"/>
              <a:t> field to determine the next state to advance to. This step is called a </a:t>
            </a:r>
            <a:r>
              <a:rPr lang="en-US" i="1" dirty="0"/>
              <a:t>transition</a:t>
            </a:r>
            <a:r>
              <a:rPr lang="en-US" dirty="0"/>
              <a:t>. </a:t>
            </a:r>
          </a:p>
          <a:p>
            <a:endParaRPr lang="en-US" dirty="0"/>
          </a:p>
          <a:p>
            <a:r>
              <a:rPr lang="en-US" dirty="0">
                <a:solidFill>
                  <a:srgbClr val="000000"/>
                </a:solidFill>
                <a:ea typeface="Calibri" panose="020F0502020204030204" pitchFamily="34" charset="0"/>
                <a:cs typeface="Times New Roman" panose="02020603050405020304" pitchFamily="18" charset="0"/>
              </a:rPr>
              <a:t>A terminal state is a </a:t>
            </a:r>
            <a:r>
              <a:rPr lang="en-US" i="1" dirty="0">
                <a:solidFill>
                  <a:srgbClr val="000000"/>
                </a:solidFill>
                <a:ea typeface="Calibri" panose="020F0502020204030204" pitchFamily="34" charset="0"/>
                <a:cs typeface="Times New Roman" panose="02020603050405020304" pitchFamily="18" charset="0"/>
              </a:rPr>
              <a:t>Succeed</a:t>
            </a:r>
            <a:r>
              <a:rPr lang="en-US" dirty="0">
                <a:solidFill>
                  <a:srgbClr val="000000"/>
                </a:solidFill>
                <a:ea typeface="Calibri" panose="020F0502020204030204" pitchFamily="34" charset="0"/>
                <a:cs typeface="Times New Roman" panose="02020603050405020304" pitchFamily="18" charset="0"/>
              </a:rPr>
              <a:t> state, a </a:t>
            </a:r>
            <a:r>
              <a:rPr lang="en-US" i="1" dirty="0">
                <a:solidFill>
                  <a:srgbClr val="000000"/>
                </a:solidFill>
                <a:ea typeface="Calibri" panose="020F0502020204030204" pitchFamily="34" charset="0"/>
                <a:cs typeface="Times New Roman" panose="02020603050405020304" pitchFamily="18" charset="0"/>
              </a:rPr>
              <a:t>Fail</a:t>
            </a:r>
            <a:r>
              <a:rPr lang="en-US" dirty="0">
                <a:solidFill>
                  <a:srgbClr val="000000"/>
                </a:solidFill>
                <a:ea typeface="Calibri" panose="020F0502020204030204" pitchFamily="34" charset="0"/>
                <a:cs typeface="Times New Roman" panose="02020603050405020304" pitchFamily="18" charset="0"/>
              </a:rPr>
              <a:t> state, or if the </a:t>
            </a:r>
            <a:r>
              <a:rPr lang="en-US" b="1" dirty="0">
                <a:solidFill>
                  <a:srgbClr val="000000"/>
                </a:solidFill>
                <a:ea typeface="Calibri" panose="020F0502020204030204" pitchFamily="34" charset="0"/>
                <a:cs typeface="Times New Roman" panose="02020603050405020304" pitchFamily="18" charset="0"/>
              </a:rPr>
              <a:t>End</a:t>
            </a:r>
            <a:r>
              <a:rPr lang="en-US" dirty="0">
                <a:solidFill>
                  <a:srgbClr val="000000"/>
                </a:solidFill>
                <a:ea typeface="Calibri" panose="020F0502020204030204" pitchFamily="34" charset="0"/>
                <a:cs typeface="Times New Roman" panose="02020603050405020304" pitchFamily="18" charset="0"/>
              </a:rPr>
              <a:t> field is set to </a:t>
            </a:r>
            <a:r>
              <a:rPr lang="en-US" i="1" dirty="0">
                <a:solidFill>
                  <a:srgbClr val="000000"/>
                </a:solidFill>
                <a:ea typeface="Calibri" panose="020F0502020204030204" pitchFamily="34" charset="0"/>
                <a:cs typeface="Times New Roman" panose="02020603050405020304" pitchFamily="18" charset="0"/>
              </a:rPr>
              <a:t>true</a:t>
            </a:r>
            <a:r>
              <a:rPr lang="en-US" dirty="0">
                <a:solidFill>
                  <a:srgbClr val="000000"/>
                </a:solidFill>
                <a:ea typeface="Calibri" panose="020F0502020204030204" pitchFamily="34" charset="0"/>
                <a:cs typeface="Times New Roman" panose="02020603050405020304" pitchFamily="18" charset="0"/>
              </a:rPr>
              <a:t>. When the system reaches a terminal state or if a runtime error occurs, the state stops running and returns a result. </a:t>
            </a:r>
            <a:endParaRPr lang="en-US" dirty="0"/>
          </a:p>
          <a:p>
            <a:endParaRPr lang="en-US" dirty="0"/>
          </a:p>
          <a:p>
            <a:r>
              <a:rPr lang="en-US" dirty="0"/>
              <a:t>For</a:t>
            </a:r>
            <a:r>
              <a:rPr lang="en-US" baseline="0" dirty="0"/>
              <a:t> more information, see the following sections of the </a:t>
            </a:r>
            <a:r>
              <a:rPr lang="en-US" i="1" baseline="0" dirty="0"/>
              <a:t>AWS Step Functions Developer Guide</a:t>
            </a:r>
            <a:r>
              <a:rPr lang="en-US" baseline="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Transitions: </a:t>
            </a:r>
            <a:r>
              <a:rPr lang="en-US" b="0"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https://docs.aws.amazon.com/step-functions/latest/dg/concepts-transitions.html</a:t>
            </a:r>
            <a:r>
              <a:rPr lang="en-US" b="0" dirty="0">
                <a:ea typeface="Amazon Ember Light" panose="020B0403020204020204" pitchFamily="34" charset="0"/>
                <a:cs typeface="Amazon Ember Light" panose="020B0403020204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ea typeface="Amazon Ember Light" panose="020B0403020204020204" pitchFamily="34" charset="0"/>
                <a:cs typeface="Amazon Ember Light" panose="020B0403020204020204" pitchFamily="34" charset="0"/>
              </a:rPr>
              <a:t>Common State Fields: </a:t>
            </a:r>
            <a:r>
              <a:rPr lang="en-US" b="0" dirty="0">
                <a:solidFill>
                  <a:srgbClr val="197956"/>
                </a:solidFill>
                <a:ea typeface="Amazon Ember Light" panose="020B0403020204020204" pitchFamily="34" charset="0"/>
                <a:cs typeface="Amazon Ember Light" panose="020B0403020204020204" pitchFamily="34" charset="0"/>
                <a:hlinkClick r:id="rId4">
                  <a:extLst>
                    <a:ext uri="{A12FA001-AC4F-418D-AE19-62706E023703}">
                      <ahyp:hlinkClr xmlns:ahyp="http://schemas.microsoft.com/office/drawing/2018/hyperlinkcolor" val="tx"/>
                    </a:ext>
                  </a:extLst>
                </a:hlinkClick>
              </a:rPr>
              <a:t>https://docs.aws.amazon.com/step-functions/latest/dg/amazon-states-language-common-fields.html</a:t>
            </a:r>
            <a:r>
              <a:rPr lang="en-US" b="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556953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are the key takeaways from this section of the module:</a:t>
            </a:r>
          </a:p>
          <a:p>
            <a:pPr marL="171450" indent="-171450">
              <a:buFont typeface="Arial" panose="020B0604020202020204" pitchFamily="34" charset="0"/>
              <a:buChar char="•"/>
            </a:pPr>
            <a:r>
              <a:rPr lang="en-US" dirty="0"/>
              <a:t>Step Functions is a service that you can use to coordinate components of distributed applications and microservices by using visual workflows.</a:t>
            </a:r>
          </a:p>
          <a:p>
            <a:pPr marL="171450" indent="-171450">
              <a:buFont typeface="Arial" panose="020B0604020202020204" pitchFamily="34" charset="0"/>
              <a:buChar char="•"/>
            </a:pPr>
            <a:r>
              <a:rPr lang="en-US" dirty="0"/>
              <a:t>A state machine is an object that has a set number of operating conditions that depend on the object’s previous condition to determine output.</a:t>
            </a:r>
          </a:p>
          <a:p>
            <a:pPr marL="171450" indent="-171450">
              <a:buFont typeface="Arial" panose="020B0604020202020204" pitchFamily="34" charset="0"/>
              <a:buChar char="•"/>
            </a:pPr>
            <a:r>
              <a:rPr lang="en-US" dirty="0"/>
              <a:t>State machines are defined by using the Amazon States Language.</a:t>
            </a:r>
          </a:p>
        </p:txBody>
      </p:sp>
    </p:spTree>
    <p:extLst>
      <p:ext uri="{BB962C8B-B14F-4D97-AF65-F5344CB8AC3E}">
        <p14:creationId xmlns:p14="http://schemas.microsoft.com/office/powerpoint/2010/main" val="1375051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Section 4: State types.</a:t>
            </a:r>
          </a:p>
        </p:txBody>
      </p:sp>
    </p:spTree>
    <p:extLst>
      <p:ext uri="{BB962C8B-B14F-4D97-AF65-F5344CB8AC3E}">
        <p14:creationId xmlns:p14="http://schemas.microsoft.com/office/powerpoint/2010/main" val="260098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Section 1: Introduction.</a:t>
            </a:r>
          </a:p>
        </p:txBody>
      </p:sp>
    </p:spTree>
    <p:extLst>
      <p:ext uri="{BB962C8B-B14F-4D97-AF65-F5344CB8AC3E}">
        <p14:creationId xmlns:p14="http://schemas.microsoft.com/office/powerpoint/2010/main" val="592256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0" i="0" kern="1200" dirty="0">
                <a:solidFill>
                  <a:schemeClr val="tx1"/>
                </a:solidFill>
                <a:effectLst/>
                <a:latin typeface="+mn-lt"/>
                <a:ea typeface="+mn-ea"/>
                <a:cs typeface="+mn-cs"/>
              </a:rPr>
              <a:t>A finite state machine can express an algorithm as a number of states, their relationships, and their input and output. States are elements in your state machine. Individual states can make decisions based on their input, perform actions, and pass output to other states. </a:t>
            </a:r>
          </a:p>
          <a:p>
            <a:endParaRPr lang="en-US" b="0" i="0" kern="1200" dirty="0">
              <a:solidFill>
                <a:schemeClr val="tx1"/>
              </a:solidFill>
              <a:effectLst/>
            </a:endParaRPr>
          </a:p>
          <a:p>
            <a:r>
              <a:rPr lang="en-US" b="0" i="0" kern="1200" dirty="0">
                <a:solidFill>
                  <a:schemeClr val="tx1"/>
                </a:solidFill>
                <a:effectLst/>
              </a:rPr>
              <a:t>States can perform a variety of functions in your state machine:</a:t>
            </a:r>
          </a:p>
          <a:p>
            <a:pPr marL="171450" indent="-171450">
              <a:buFont typeface="Arial" panose="020B0604020202020204" pitchFamily="34" charset="0"/>
              <a:buChar char="•"/>
            </a:pPr>
            <a:r>
              <a:rPr lang="en-US" b="0" i="0" kern="1200" dirty="0">
                <a:solidFill>
                  <a:schemeClr val="tx1"/>
                </a:solidFill>
                <a:effectLst/>
              </a:rPr>
              <a:t>Do some work in your state machine (a </a:t>
            </a:r>
            <a:r>
              <a:rPr lang="en-US" b="0" i="1" kern="1200" dirty="0">
                <a:solidFill>
                  <a:schemeClr val="tx1"/>
                </a:solidFill>
                <a:effectLst/>
              </a:rPr>
              <a:t>Task</a:t>
            </a:r>
            <a:r>
              <a:rPr lang="en-US" b="0" i="0" kern="1200" dirty="0">
                <a:solidFill>
                  <a:schemeClr val="tx1"/>
                </a:solidFill>
                <a:effectLst/>
              </a:rPr>
              <a:t> state)</a:t>
            </a:r>
          </a:p>
          <a:p>
            <a:pPr marL="171450" indent="-171450">
              <a:buFont typeface="Arial" panose="020B0604020202020204" pitchFamily="34" charset="0"/>
              <a:buChar char="•"/>
            </a:pPr>
            <a:r>
              <a:rPr lang="en-US" b="0" i="0" kern="1200" dirty="0">
                <a:solidFill>
                  <a:schemeClr val="tx1"/>
                </a:solidFill>
                <a:effectLst/>
              </a:rPr>
              <a:t>Make a choice of which branch to run (a </a:t>
            </a:r>
            <a:r>
              <a:rPr lang="en-US" b="0" i="1" kern="1200" dirty="0">
                <a:solidFill>
                  <a:schemeClr val="tx1"/>
                </a:solidFill>
                <a:effectLst/>
              </a:rPr>
              <a:t>Choice</a:t>
            </a:r>
            <a:r>
              <a:rPr lang="en-US" b="0" i="0" kern="1200" dirty="0">
                <a:solidFill>
                  <a:schemeClr val="tx1"/>
                </a:solidFill>
                <a:effectLst/>
              </a:rPr>
              <a:t> state)</a:t>
            </a:r>
          </a:p>
          <a:p>
            <a:pPr marL="171450" indent="-171450">
              <a:buFont typeface="Arial" panose="020B0604020202020204" pitchFamily="34" charset="0"/>
              <a:buChar char="•"/>
            </a:pPr>
            <a:r>
              <a:rPr lang="en-US" b="0" i="0" kern="1200" dirty="0">
                <a:solidFill>
                  <a:schemeClr val="tx1"/>
                </a:solidFill>
                <a:effectLst/>
              </a:rPr>
              <a:t>Stop running a state with a failure or success (a </a:t>
            </a:r>
            <a:r>
              <a:rPr lang="en-US" b="0" i="1" kern="1200" dirty="0">
                <a:solidFill>
                  <a:schemeClr val="tx1"/>
                </a:solidFill>
                <a:effectLst/>
              </a:rPr>
              <a:t>Fail</a:t>
            </a:r>
            <a:r>
              <a:rPr lang="en-US" b="0" i="0" kern="1200" dirty="0">
                <a:solidFill>
                  <a:schemeClr val="tx1"/>
                </a:solidFill>
                <a:effectLst/>
              </a:rPr>
              <a:t> state or </a:t>
            </a:r>
            <a:r>
              <a:rPr lang="en-US" b="0" i="1" kern="1200" dirty="0">
                <a:solidFill>
                  <a:schemeClr val="tx1"/>
                </a:solidFill>
                <a:effectLst/>
              </a:rPr>
              <a:t>Succeed</a:t>
            </a:r>
            <a:r>
              <a:rPr lang="en-US" b="0" i="0" kern="1200" dirty="0">
                <a:solidFill>
                  <a:schemeClr val="tx1"/>
                </a:solidFill>
                <a:effectLst/>
              </a:rPr>
              <a:t> state)</a:t>
            </a:r>
          </a:p>
          <a:p>
            <a:pPr marL="171450" indent="-171450">
              <a:buFont typeface="Arial" panose="020B0604020202020204" pitchFamily="34" charset="0"/>
              <a:buChar char="•"/>
            </a:pPr>
            <a:r>
              <a:rPr lang="en-US" b="0" i="0" kern="1200" dirty="0">
                <a:solidFill>
                  <a:schemeClr val="tx1"/>
                </a:solidFill>
                <a:effectLst/>
              </a:rPr>
              <a:t>Pass its input to its output or inject some fixed data (a </a:t>
            </a:r>
            <a:r>
              <a:rPr lang="en-US" b="0" i="1" kern="1200" dirty="0">
                <a:solidFill>
                  <a:schemeClr val="tx1"/>
                </a:solidFill>
                <a:effectLst/>
              </a:rPr>
              <a:t>Pass</a:t>
            </a:r>
            <a:r>
              <a:rPr lang="en-US" b="0" i="0" kern="1200" dirty="0">
                <a:solidFill>
                  <a:schemeClr val="tx1"/>
                </a:solidFill>
                <a:effectLst/>
              </a:rPr>
              <a:t> state)</a:t>
            </a:r>
          </a:p>
          <a:p>
            <a:pPr marL="171450" indent="-171450">
              <a:buFont typeface="Arial" panose="020B0604020202020204" pitchFamily="34" charset="0"/>
              <a:buChar char="•"/>
            </a:pPr>
            <a:r>
              <a:rPr lang="en-US" b="0" i="0" kern="1200" dirty="0">
                <a:solidFill>
                  <a:schemeClr val="tx1"/>
                </a:solidFill>
                <a:effectLst/>
              </a:rPr>
              <a:t>Provide a delay for a certain amount of time or until a specified time</a:t>
            </a:r>
            <a:r>
              <a:rPr lang="en-US" b="0" i="0" kern="1200" baseline="0" dirty="0">
                <a:solidFill>
                  <a:schemeClr val="tx1"/>
                </a:solidFill>
                <a:effectLst/>
              </a:rPr>
              <a:t> and </a:t>
            </a:r>
            <a:r>
              <a:rPr lang="en-US" b="0" i="0" kern="1200" dirty="0">
                <a:solidFill>
                  <a:schemeClr val="tx1"/>
                </a:solidFill>
                <a:effectLst/>
              </a:rPr>
              <a:t>date (a </a:t>
            </a:r>
            <a:r>
              <a:rPr lang="en-US" b="0" i="1" kern="1200" dirty="0">
                <a:solidFill>
                  <a:schemeClr val="tx1"/>
                </a:solidFill>
                <a:effectLst/>
              </a:rPr>
              <a:t>Wait</a:t>
            </a:r>
            <a:r>
              <a:rPr lang="en-US" dirty="0"/>
              <a:t> </a:t>
            </a:r>
            <a:r>
              <a:rPr lang="en-US" b="0" i="0" kern="1200" dirty="0">
                <a:solidFill>
                  <a:schemeClr val="tx1"/>
                </a:solidFill>
                <a:effectLst/>
              </a:rPr>
              <a:t>state)</a:t>
            </a:r>
          </a:p>
          <a:p>
            <a:pPr marL="171450" indent="-171450">
              <a:buFont typeface="Arial" panose="020B0604020202020204" pitchFamily="34" charset="0"/>
              <a:buChar char="•"/>
            </a:pPr>
            <a:r>
              <a:rPr lang="en-US" b="0" i="0" kern="1200" dirty="0">
                <a:solidFill>
                  <a:schemeClr val="tx1"/>
                </a:solidFill>
                <a:effectLst/>
              </a:rPr>
              <a:t>Begin running parallel branches (a </a:t>
            </a:r>
            <a:r>
              <a:rPr lang="en-US" b="0" i="1" kern="1200" dirty="0">
                <a:solidFill>
                  <a:schemeClr val="tx1"/>
                </a:solidFill>
                <a:effectLst/>
              </a:rPr>
              <a:t>Parallel</a:t>
            </a:r>
            <a:r>
              <a:rPr lang="en-US" b="0" i="0" kern="1200" dirty="0">
                <a:solidFill>
                  <a:schemeClr val="tx1"/>
                </a:solidFill>
                <a:effectLst/>
              </a:rPr>
              <a:t> state)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solidFill>
                  <a:schemeClr val="tx1"/>
                </a:solidFill>
                <a:effectLst/>
              </a:rPr>
              <a:t>Dynamically iterate steps (a </a:t>
            </a:r>
            <a:r>
              <a:rPr lang="en-US" b="0" i="1" kern="1200" dirty="0">
                <a:solidFill>
                  <a:schemeClr val="tx1"/>
                </a:solidFill>
                <a:effectLst/>
              </a:rPr>
              <a:t>Map</a:t>
            </a:r>
            <a:r>
              <a:rPr lang="en-US" b="0" i="0" kern="1200" dirty="0">
                <a:solidFill>
                  <a:schemeClr val="tx1"/>
                </a:solidFill>
                <a:effectLst/>
              </a:rPr>
              <a:t> state)</a:t>
            </a:r>
          </a:p>
          <a:p>
            <a:endParaRPr lang="en-US" b="0" i="0" kern="1200" dirty="0">
              <a:solidFill>
                <a:schemeClr val="tx1"/>
              </a:solidFill>
              <a:effectLst/>
            </a:endParaRPr>
          </a:p>
          <a:p>
            <a:r>
              <a:rPr lang="en-US" b="0" i="0" kern="1200" dirty="0">
                <a:solidFill>
                  <a:schemeClr val="tx1"/>
                </a:solidFill>
                <a:effectLst/>
              </a:rPr>
              <a:t>In this section, you will learn about these</a:t>
            </a:r>
            <a:r>
              <a:rPr lang="en-US" b="0" i="0" kern="1200" baseline="0" dirty="0">
                <a:solidFill>
                  <a:schemeClr val="tx1"/>
                </a:solidFill>
                <a:effectLst/>
              </a:rPr>
              <a:t> different </a:t>
            </a:r>
            <a:r>
              <a:rPr lang="en-US" b="0" i="0" kern="1200" dirty="0">
                <a:solidFill>
                  <a:schemeClr val="tx1"/>
                </a:solidFill>
                <a:effectLst/>
              </a:rPr>
              <a:t>state</a:t>
            </a:r>
            <a:r>
              <a:rPr lang="en-US" b="0" i="0" kern="1200" baseline="0" dirty="0">
                <a:solidFill>
                  <a:schemeClr val="tx1"/>
                </a:solidFill>
                <a:effectLst/>
              </a:rPr>
              <a:t> types.</a:t>
            </a:r>
            <a:endParaRPr lang="en-US" b="0" i="0" kern="1200" dirty="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 typeface="Arial" charset="0"/>
              <a:buNone/>
              <a:tabLst/>
              <a:defRPr/>
            </a:pPr>
            <a:endParaRPr lang="en-US" b="0" i="0" kern="1200" dirty="0">
              <a:solidFill>
                <a:schemeClr val="tx1"/>
              </a:solidFill>
              <a:effectLst/>
            </a:endParaRP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b="0" i="0" kern="1200" dirty="0">
                <a:solidFill>
                  <a:schemeClr val="tx1"/>
                </a:solidFill>
                <a:effectLst/>
              </a:rPr>
              <a:t>For more information about state types, see </a:t>
            </a:r>
            <a:r>
              <a:rPr lang="en-US" dirty="0">
                <a:solidFill>
                  <a:srgbClr val="197956"/>
                </a:solidFill>
                <a:hlinkClick r:id="rId3">
                  <a:extLst>
                    <a:ext uri="{A12FA001-AC4F-418D-AE19-62706E023703}">
                      <ahyp:hlinkClr xmlns:ahyp="http://schemas.microsoft.com/office/drawing/2018/hyperlinkcolor" val="tx"/>
                    </a:ext>
                  </a:extLst>
                </a:hlinkClick>
              </a:rPr>
              <a:t>https://docs.aws.amazon.com/step-functions/latest/dg/concepts-states.html</a:t>
            </a:r>
            <a:r>
              <a:rPr lang="en-US" dirty="0"/>
              <a:t>.</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125148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R="0">
              <a:spcBef>
                <a:spcPts val="0"/>
              </a:spcBef>
            </a:pPr>
            <a:r>
              <a:rPr lang="en-US" i="1" dirty="0">
                <a:solidFill>
                  <a:srgbClr val="000000"/>
                </a:solidFill>
                <a:effectLst/>
                <a:latin typeface="+mn-lt"/>
                <a:ea typeface="Amazon Ember Display" panose="020F0603020204020204" pitchFamily="34" charset="0"/>
                <a:cs typeface="Amazon Ember Display" panose="020F0603020204020204" pitchFamily="34" charset="0"/>
              </a:rPr>
              <a:t>Tasks </a:t>
            </a:r>
            <a:r>
              <a:rPr lang="en-US" dirty="0">
                <a:solidFill>
                  <a:srgbClr val="000000"/>
                </a:solidFill>
                <a:effectLst/>
                <a:latin typeface="+mn-lt"/>
                <a:ea typeface="Amazon Ember Display" panose="020F0603020204020204" pitchFamily="34" charset="0"/>
                <a:cs typeface="Amazon Ember Display" panose="020F0603020204020204" pitchFamily="34" charset="0"/>
              </a:rPr>
              <a:t>do all of the work in your state machine. A task performs work by using an activity or a Lambda function, or by passing parameters to the API actions of other services. The Amazon States Language represents tasks by setting a state’s type to </a:t>
            </a:r>
            <a:r>
              <a:rPr lang="en-US" i="1" dirty="0">
                <a:solidFill>
                  <a:srgbClr val="000000"/>
                </a:solidFill>
                <a:effectLst/>
                <a:latin typeface="+mn-lt"/>
                <a:ea typeface="Amazon Ember Display" panose="020F0603020204020204" pitchFamily="34" charset="0"/>
                <a:cs typeface="Amazon Ember Display" panose="020F0603020204020204" pitchFamily="34" charset="0"/>
              </a:rPr>
              <a:t>Task</a:t>
            </a:r>
            <a:r>
              <a:rPr lang="en-US" dirty="0">
                <a:solidFill>
                  <a:srgbClr val="000000"/>
                </a:solidFill>
                <a:effectLst/>
                <a:latin typeface="+mn-lt"/>
                <a:ea typeface="Amazon Ember Display" panose="020F0603020204020204" pitchFamily="34" charset="0"/>
                <a:cs typeface="Amazon Ember Display" panose="020F0603020204020204" pitchFamily="34" charset="0"/>
              </a:rPr>
              <a:t> (that is, "Type": "Task"). It also provides the task with the Amazon Resource Name (ARN) of the activity or Lambda function.</a:t>
            </a:r>
          </a:p>
          <a:p>
            <a:pPr marR="0">
              <a:spcBef>
                <a:spcPts val="0"/>
              </a:spcBef>
            </a:pPr>
            <a:endParaRPr lang="en-US" dirty="0">
              <a:effectLst/>
              <a:latin typeface="+mn-lt"/>
              <a:ea typeface="Amazon Ember Display" panose="020F0603020204020204" pitchFamily="34" charset="0"/>
              <a:cs typeface="Amazon Ember Display" panose="020F0603020204020204" pitchFamily="34" charset="0"/>
            </a:endParaRPr>
          </a:p>
          <a:p>
            <a:pPr marL="0" marR="0" lvl="0" indent="0">
              <a:spcBef>
                <a:spcPts val="0"/>
              </a:spcBef>
              <a:buFont typeface="Arial" panose="020B0604020202020204" pitchFamily="34" charset="0"/>
              <a:buNone/>
              <a:tabLst>
                <a:tab pos="457200" algn="l"/>
              </a:tabLst>
            </a:pPr>
            <a:r>
              <a:rPr lang="en-US" dirty="0">
                <a:solidFill>
                  <a:srgbClr val="000000"/>
                </a:solidFill>
                <a:effectLst/>
                <a:latin typeface="+mn-lt"/>
                <a:ea typeface="Amazon Ember Display" panose="020F0603020204020204" pitchFamily="34" charset="0"/>
                <a:cs typeface="Amazon Ember Display" panose="020F0603020204020204" pitchFamily="34" charset="0"/>
              </a:rPr>
              <a:t>An activity consists of program code that waits for an operator to perform an action or to provide input. You can host activities on Amazon Elastic Compute Cloud (Amazon EC2), Amazon Elastic Container Service (Amazon ECS), or even mobile devices. Activities poll Step Functions by using the </a:t>
            </a:r>
            <a:r>
              <a:rPr lang="en-US" dirty="0" err="1">
                <a:solidFill>
                  <a:srgbClr val="000000"/>
                </a:solidFill>
                <a:effectLst/>
                <a:latin typeface="+mn-lt"/>
                <a:ea typeface="Amazon Ember Display" panose="020F0603020204020204" pitchFamily="34" charset="0"/>
                <a:cs typeface="Amazon Ember Display" panose="020F0603020204020204" pitchFamily="34" charset="0"/>
              </a:rPr>
              <a:t>GetActivityTask</a:t>
            </a:r>
            <a:r>
              <a:rPr lang="en-US" dirty="0">
                <a:solidFill>
                  <a:srgbClr val="000000"/>
                </a:solidFill>
                <a:effectLst/>
                <a:latin typeface="+mn-lt"/>
                <a:ea typeface="Amazon Ember Display" panose="020F0603020204020204" pitchFamily="34" charset="0"/>
                <a:cs typeface="Amazon Ember Display" panose="020F0603020204020204" pitchFamily="34" charset="0"/>
              </a:rPr>
              <a:t>, </a:t>
            </a:r>
            <a:r>
              <a:rPr lang="en-US" dirty="0" err="1">
                <a:solidFill>
                  <a:srgbClr val="000000"/>
                </a:solidFill>
                <a:effectLst/>
                <a:latin typeface="+mn-lt"/>
                <a:ea typeface="Amazon Ember Display" panose="020F0603020204020204" pitchFamily="34" charset="0"/>
                <a:cs typeface="Amazon Ember Display" panose="020F0603020204020204" pitchFamily="34" charset="0"/>
              </a:rPr>
              <a:t>SendTaskSuccess</a:t>
            </a:r>
            <a:r>
              <a:rPr lang="en-US" dirty="0">
                <a:solidFill>
                  <a:srgbClr val="000000"/>
                </a:solidFill>
                <a:effectLst/>
                <a:latin typeface="+mn-lt"/>
                <a:ea typeface="Amazon Ember Display" panose="020F0603020204020204" pitchFamily="34" charset="0"/>
                <a:cs typeface="Amazon Ember Display" panose="020F0603020204020204" pitchFamily="34" charset="0"/>
              </a:rPr>
              <a:t>, </a:t>
            </a:r>
            <a:r>
              <a:rPr lang="en-US" dirty="0" err="1">
                <a:solidFill>
                  <a:srgbClr val="000000"/>
                </a:solidFill>
                <a:effectLst/>
                <a:latin typeface="+mn-lt"/>
                <a:ea typeface="Amazon Ember Display" panose="020F0603020204020204" pitchFamily="34" charset="0"/>
                <a:cs typeface="Amazon Ember Display" panose="020F0603020204020204" pitchFamily="34" charset="0"/>
              </a:rPr>
              <a:t>SendTaskFailure</a:t>
            </a:r>
            <a:r>
              <a:rPr lang="en-US" dirty="0">
                <a:solidFill>
                  <a:srgbClr val="000000"/>
                </a:solidFill>
                <a:effectLst/>
                <a:latin typeface="+mn-lt"/>
                <a:ea typeface="Amazon Ember Display" panose="020F0603020204020204" pitchFamily="34" charset="0"/>
                <a:cs typeface="Amazon Ember Display" panose="020F0603020204020204" pitchFamily="34" charset="0"/>
              </a:rPr>
              <a:t>, and </a:t>
            </a:r>
            <a:r>
              <a:rPr lang="en-US" dirty="0" err="1">
                <a:solidFill>
                  <a:srgbClr val="000000"/>
                </a:solidFill>
                <a:effectLst/>
                <a:latin typeface="+mn-lt"/>
                <a:ea typeface="Amazon Ember Display" panose="020F0603020204020204" pitchFamily="34" charset="0"/>
                <a:cs typeface="Amazon Ember Display" panose="020F0603020204020204" pitchFamily="34" charset="0"/>
              </a:rPr>
              <a:t>SendTaskHeartbeat</a:t>
            </a:r>
            <a:r>
              <a:rPr lang="en-US" dirty="0">
                <a:solidFill>
                  <a:srgbClr val="000000"/>
                </a:solidFill>
                <a:effectLst/>
                <a:latin typeface="+mn-lt"/>
                <a:ea typeface="Amazon Ember Display" panose="020F0603020204020204" pitchFamily="34" charset="0"/>
                <a:cs typeface="Amazon Ember Display" panose="020F0603020204020204" pitchFamily="34" charset="0"/>
              </a:rPr>
              <a:t> API actions.</a:t>
            </a:r>
          </a:p>
          <a:p>
            <a:pPr marL="0" marR="0" lvl="0" indent="0">
              <a:spcBef>
                <a:spcPts val="0"/>
              </a:spcBef>
              <a:buFont typeface="Arial" panose="020B0604020202020204" pitchFamily="34" charset="0"/>
              <a:buNone/>
              <a:tabLst>
                <a:tab pos="457200" algn="l"/>
              </a:tabLst>
            </a:pPr>
            <a:endParaRPr lang="en-US" dirty="0">
              <a:effectLst/>
              <a:latin typeface="+mn-lt"/>
              <a:ea typeface="Amazon Ember Display" panose="020F0603020204020204" pitchFamily="34" charset="0"/>
              <a:cs typeface="Amazon Ember Display" panose="020F0603020204020204" pitchFamily="34" charset="0"/>
            </a:endParaRPr>
          </a:p>
          <a:p>
            <a:pPr marL="0" marR="0" lvl="0" indent="0">
              <a:spcBef>
                <a:spcPts val="0"/>
              </a:spcBef>
              <a:buFont typeface="Arial" panose="020B0604020202020204" pitchFamily="34" charset="0"/>
              <a:buNone/>
              <a:tabLst>
                <a:tab pos="457200" algn="l"/>
              </a:tabLst>
            </a:pPr>
            <a:r>
              <a:rPr lang="en-US" dirty="0">
                <a:solidFill>
                  <a:srgbClr val="000000"/>
                </a:solidFill>
                <a:effectLst/>
                <a:latin typeface="+mn-lt"/>
                <a:ea typeface="Amazon Ember Display" panose="020F0603020204020204" pitchFamily="34" charset="0"/>
                <a:cs typeface="Amazon Ember Display" panose="020F0603020204020204" pitchFamily="34" charset="0"/>
              </a:rPr>
              <a:t>Step Functions can invoke Lambda functions directly from a task state.</a:t>
            </a:r>
            <a:r>
              <a:rPr lang="en-US" dirty="0">
                <a:solidFill>
                  <a:schemeClr val="tx1"/>
                </a:solidFill>
                <a:effectLst/>
                <a:latin typeface="+mn-lt"/>
                <a:ea typeface="Amazon Ember Display" panose="020F0603020204020204" pitchFamily="34" charset="0"/>
                <a:cs typeface="Amazon Ember Display" panose="020F0603020204020204" pitchFamily="34" charset="0"/>
              </a:rPr>
              <a:t> </a:t>
            </a:r>
            <a:r>
              <a:rPr lang="en-US" dirty="0">
                <a:solidFill>
                  <a:srgbClr val="000000"/>
                </a:solidFill>
                <a:effectLst/>
                <a:latin typeface="+mn-lt"/>
                <a:ea typeface="Amazon Ember Display" panose="020F0603020204020204" pitchFamily="34" charset="0"/>
                <a:cs typeface="Amazon Ember Display" panose="020F0603020204020204" pitchFamily="34" charset="0"/>
              </a:rPr>
              <a:t>Step Functions also integrates with some AWS services, including the ability to directly call and pass parameters to the API of those services. You can use Step Functions to coordinate these services directly from the Amazon States Language.</a:t>
            </a:r>
            <a:endParaRPr lang="en-US" dirty="0">
              <a:effectLst/>
              <a:latin typeface="+mn-lt"/>
              <a:ea typeface="Amazon Ember Display" panose="020F0603020204020204" pitchFamily="34" charset="0"/>
              <a:cs typeface="Amazon Ember Display" panose="020F0603020204020204" pitchFamily="34" charset="0"/>
            </a:endParaRPr>
          </a:p>
          <a:p>
            <a:pPr marR="0">
              <a:spcBef>
                <a:spcPts val="0"/>
              </a:spcBef>
            </a:pPr>
            <a:endParaRPr lang="en-US" dirty="0">
              <a:solidFill>
                <a:srgbClr val="000000"/>
              </a:solidFill>
              <a:effectLst/>
              <a:latin typeface="+mn-lt"/>
              <a:ea typeface="Amazon Ember Display" panose="020F0603020204020204" pitchFamily="34" charset="0"/>
              <a:cs typeface="Amazon Ember Display" panose="020F0603020204020204" pitchFamily="34" charset="0"/>
            </a:endParaRPr>
          </a:p>
          <a:p>
            <a:pPr marR="0">
              <a:spcBef>
                <a:spcPts val="0"/>
              </a:spcBef>
            </a:pPr>
            <a:r>
              <a:rPr lang="en-US" dirty="0">
                <a:solidFill>
                  <a:srgbClr val="000000"/>
                </a:solidFill>
                <a:effectLst/>
                <a:latin typeface="+mn-lt"/>
                <a:ea typeface="Amazon Ember Display" panose="020F0603020204020204" pitchFamily="34" charset="0"/>
                <a:cs typeface="Amazon Ember Display" panose="020F0603020204020204" pitchFamily="34" charset="0"/>
              </a:rPr>
              <a:t>The two examples show the </a:t>
            </a:r>
            <a:r>
              <a:rPr lang="en-US" i="1" dirty="0">
                <a:solidFill>
                  <a:srgbClr val="000000"/>
                </a:solidFill>
                <a:effectLst/>
                <a:latin typeface="+mn-lt"/>
                <a:ea typeface="Amazon Ember Display" panose="020F0603020204020204" pitchFamily="34" charset="0"/>
                <a:cs typeface="Amazon Ember Display" panose="020F0603020204020204" pitchFamily="34" charset="0"/>
              </a:rPr>
              <a:t>Task</a:t>
            </a:r>
            <a:r>
              <a:rPr lang="en-US" dirty="0">
                <a:solidFill>
                  <a:srgbClr val="000000"/>
                </a:solidFill>
                <a:effectLst/>
                <a:latin typeface="+mn-lt"/>
                <a:ea typeface="Amazon Ember Display" panose="020F0603020204020204" pitchFamily="34" charset="0"/>
                <a:cs typeface="Amazon Ember Display" panose="020F0603020204020204" pitchFamily="34" charset="0"/>
              </a:rPr>
              <a:t> state. The first example performs an activity that is named </a:t>
            </a:r>
            <a:r>
              <a:rPr lang="en-US" i="1" dirty="0">
                <a:solidFill>
                  <a:srgbClr val="000000"/>
                </a:solidFill>
                <a:effectLst/>
                <a:latin typeface="+mn-lt"/>
                <a:ea typeface="Amazon Ember Display" panose="020F0603020204020204" pitchFamily="34" charset="0"/>
                <a:cs typeface="Amazon Ember Display" panose="020F0603020204020204" pitchFamily="34" charset="0"/>
              </a:rPr>
              <a:t>HelloWorld</a:t>
            </a:r>
            <a:r>
              <a:rPr lang="en-US" dirty="0">
                <a:solidFill>
                  <a:srgbClr val="000000"/>
                </a:solidFill>
                <a:effectLst/>
                <a:latin typeface="+mn-lt"/>
                <a:ea typeface="Amazon Ember Display" panose="020F0603020204020204" pitchFamily="34" charset="0"/>
                <a:cs typeface="Amazon Ember Display" panose="020F0603020204020204" pitchFamily="34" charset="0"/>
              </a:rPr>
              <a:t> (which is identified by the activity ARN in the </a:t>
            </a:r>
            <a:r>
              <a:rPr lang="en-US" b="1" dirty="0">
                <a:solidFill>
                  <a:srgbClr val="000000"/>
                </a:solidFill>
                <a:effectLst/>
                <a:latin typeface="+mn-lt"/>
                <a:ea typeface="Amazon Ember Display" panose="020F0603020204020204" pitchFamily="34" charset="0"/>
                <a:cs typeface="Amazon Ember Display" panose="020F0603020204020204" pitchFamily="34" charset="0"/>
              </a:rPr>
              <a:t>Resource</a:t>
            </a:r>
            <a:r>
              <a:rPr lang="en-US" dirty="0">
                <a:solidFill>
                  <a:srgbClr val="000000"/>
                </a:solidFill>
                <a:effectLst/>
                <a:latin typeface="+mn-lt"/>
                <a:ea typeface="Amazon Ember Display" panose="020F0603020204020204" pitchFamily="34" charset="0"/>
                <a:cs typeface="Amazon Ember Display" panose="020F0603020204020204" pitchFamily="34" charset="0"/>
              </a:rPr>
              <a:t> field). The second example performs a Lambda function (which is identified by the Lambda function ARN).</a:t>
            </a:r>
            <a:endParaRPr lang="en-US" dirty="0">
              <a:effectLst/>
              <a:latin typeface="+mn-lt"/>
              <a:ea typeface="Amazon Ember Display" panose="020F0603020204020204" pitchFamily="34" charset="0"/>
              <a:cs typeface="Amazon Ember Display" panose="020F0603020204020204" pitchFamily="34" charset="0"/>
            </a:endParaRPr>
          </a:p>
          <a:p>
            <a:pPr marL="0" marR="0" indent="0" algn="l" defTabSz="457200" rtl="0" eaLnBrk="1" fontAlgn="auto" latinLnBrk="0" hangingPunct="1">
              <a:spcBef>
                <a:spcPts val="0"/>
              </a:spcBef>
              <a:buClrTx/>
              <a:buSzTx/>
              <a:buFont typeface="Arial" charset="0"/>
              <a:buNone/>
              <a:tabLst/>
              <a:defRPr/>
            </a:pPr>
            <a:endParaRPr lang="en-US" b="0" i="0" kern="1200" baseline="0" dirty="0">
              <a:solidFill>
                <a:schemeClr val="tx1"/>
              </a:solidFill>
              <a:effectLst/>
              <a:latin typeface="+mn-lt"/>
              <a:ea typeface="Amazon Ember Display" panose="020F0603020204020204" pitchFamily="34" charset="0"/>
              <a:cs typeface="Amazon Ember Display" panose="020F0603020204020204" pitchFamily="34" charset="0"/>
            </a:endParaRPr>
          </a:p>
          <a:p>
            <a:pPr marL="0" marR="0" lvl="0" indent="0" algn="l" defTabSz="914400" rtl="0" eaLnBrk="1" fontAlgn="auto" latinLnBrk="0" hangingPunct="1">
              <a:spcBef>
                <a:spcPts val="0"/>
              </a:spcBef>
              <a:buClrTx/>
              <a:buSzTx/>
              <a:buFont typeface="Arial" charset="0"/>
              <a:buNone/>
              <a:tabLst/>
              <a:defRPr/>
            </a:pPr>
            <a:r>
              <a:rPr lang="en-US" b="0" i="0" kern="1200" baseline="0" dirty="0">
                <a:solidFill>
                  <a:schemeClr val="tx1"/>
                </a:solidFill>
                <a:effectLst/>
                <a:latin typeface="+mn-lt"/>
                <a:ea typeface="Amazon Ember Display" panose="020F0603020204020204" pitchFamily="34" charset="0"/>
                <a:cs typeface="Amazon Ember Display" panose="020F0603020204020204" pitchFamily="34" charset="0"/>
              </a:rPr>
              <a:t>F</a:t>
            </a:r>
            <a:r>
              <a:rPr lang="en-US" b="0" i="0" kern="1200" dirty="0">
                <a:solidFill>
                  <a:schemeClr val="tx1"/>
                </a:solidFill>
                <a:effectLst/>
                <a:latin typeface="+mn-lt"/>
                <a:ea typeface="Amazon Ember Display" panose="020F0603020204020204" pitchFamily="34" charset="0"/>
                <a:cs typeface="Amazon Ember Display" panose="020F0603020204020204" pitchFamily="34" charset="0"/>
              </a:rPr>
              <a:t>or</a:t>
            </a:r>
            <a:r>
              <a:rPr lang="en-US" b="0" i="0" kern="1200" baseline="0" dirty="0">
                <a:solidFill>
                  <a:schemeClr val="tx1"/>
                </a:solidFill>
                <a:effectLst/>
                <a:latin typeface="+mn-lt"/>
                <a:ea typeface="Amazon Ember Display" panose="020F0603020204020204" pitchFamily="34" charset="0"/>
                <a:cs typeface="Amazon Ember Display" panose="020F0603020204020204" pitchFamily="34" charset="0"/>
              </a:rPr>
              <a:t> more information about the Task state, see </a:t>
            </a:r>
            <a:r>
              <a:rPr lang="en-US" b="0" dirty="0">
                <a:solidFill>
                  <a:srgbClr val="197956"/>
                </a:solidFill>
                <a:latin typeface="+mn-lt"/>
                <a:ea typeface="Amazon Ember Display" panose="020F0603020204020204" pitchFamily="34" charset="0"/>
                <a:cs typeface="Amazon Ember Display" panose="020F0603020204020204" pitchFamily="34" charset="0"/>
                <a:hlinkClick r:id="rId3">
                  <a:extLst>
                    <a:ext uri="{A12FA001-AC4F-418D-AE19-62706E023703}">
                      <ahyp:hlinkClr xmlns:ahyp="http://schemas.microsoft.com/office/drawing/2018/hyperlinkcolor" val="tx"/>
                    </a:ext>
                  </a:extLst>
                </a:hlinkClick>
              </a:rPr>
              <a:t>https://docs.aws.amazon.com/step-functions/latest/dg/amazon-states-language-task-state.html</a:t>
            </a:r>
            <a:r>
              <a:rPr lang="en-US" b="0" dirty="0">
                <a:latin typeface="+mn-lt"/>
                <a:ea typeface="Amazon Ember Display" panose="020F0603020204020204" pitchFamily="34" charset="0"/>
                <a:cs typeface="Amazon Ember Display" panose="020F0603020204020204" pitchFamily="34" charset="0"/>
              </a:rPr>
              <a:t>.</a:t>
            </a:r>
          </a:p>
          <a:p>
            <a:pPr marL="0" marR="0" lvl="0" indent="0" algn="l" defTabSz="914400" rtl="0" eaLnBrk="1" fontAlgn="auto" latinLnBrk="0" hangingPunct="1">
              <a:spcBef>
                <a:spcPts val="0"/>
              </a:spcBef>
              <a:buClrTx/>
              <a:buSzTx/>
              <a:buFont typeface="Arial" charset="0"/>
              <a:buNone/>
              <a:tabLst/>
              <a:defRPr/>
            </a:pPr>
            <a:endParaRPr lang="en-US" b="0" i="0" kern="1200" baseline="0" dirty="0">
              <a:solidFill>
                <a:schemeClr val="tx1"/>
              </a:solidFill>
              <a:effectLst/>
              <a:latin typeface="+mn-lt"/>
              <a:ea typeface="Amazon Ember Display" panose="020F0603020204020204" pitchFamily="34" charset="0"/>
              <a:cs typeface="Amazon Ember Display" panose="020F0603020204020204" pitchFamily="34" charset="0"/>
            </a:endParaRPr>
          </a:p>
          <a:p>
            <a:pPr marL="0" marR="0" lvl="0" indent="0" algn="l" defTabSz="914400" rtl="0" eaLnBrk="1" fontAlgn="auto" latinLnBrk="0" hangingPunct="1">
              <a:spcBef>
                <a:spcPts val="0"/>
              </a:spcBef>
              <a:buClrTx/>
              <a:buSzTx/>
              <a:buFont typeface="Arial" charset="0"/>
              <a:buNone/>
              <a:tabLst/>
              <a:defRPr/>
            </a:pPr>
            <a:r>
              <a:rPr lang="en-US" b="0" i="0" kern="1200" baseline="0" dirty="0">
                <a:solidFill>
                  <a:schemeClr val="tx1"/>
                </a:solidFill>
                <a:effectLst/>
                <a:latin typeface="+mn-lt"/>
                <a:ea typeface="Amazon Ember Display" panose="020F0603020204020204" pitchFamily="34" charset="0"/>
                <a:cs typeface="Amazon Ember Display" panose="020F0603020204020204" pitchFamily="34" charset="0"/>
              </a:rPr>
              <a:t>For more information about how Step Functions integrates with other AWS services, see </a:t>
            </a:r>
            <a:r>
              <a:rPr lang="en-US" dirty="0">
                <a:solidFill>
                  <a:srgbClr val="197956"/>
                </a:solidFill>
                <a:latin typeface="+mn-lt"/>
                <a:ea typeface="Amazon Ember Display" panose="020F0603020204020204" pitchFamily="34" charset="0"/>
                <a:cs typeface="Amazon Ember Display" panose="020F0603020204020204" pitchFamily="34" charset="0"/>
                <a:hlinkClick r:id="rId4">
                  <a:extLst>
                    <a:ext uri="{A12FA001-AC4F-418D-AE19-62706E023703}">
                      <ahyp:hlinkClr xmlns:ahyp="http://schemas.microsoft.com/office/drawing/2018/hyperlinkcolor" val="tx"/>
                    </a:ext>
                  </a:extLst>
                </a:hlinkClick>
              </a:rPr>
              <a:t>https://docs.aws.amazon.com/step-functions/latest/dg/concepts-connectors.html</a:t>
            </a:r>
            <a:r>
              <a:rPr lang="en-US" dirty="0">
                <a:latin typeface="+mn-lt"/>
                <a:ea typeface="Amazon Ember Display" panose="020F0603020204020204" pitchFamily="34" charset="0"/>
                <a:cs typeface="Amazon Ember Display" panose="020F0603020204020204" pitchFamily="34" charset="0"/>
              </a:rPr>
              <a:t>.</a:t>
            </a:r>
            <a:endParaRPr lang="en-US" b="0" i="0" kern="1200" dirty="0">
              <a:solidFill>
                <a:schemeClr val="tx1"/>
              </a:solidFill>
              <a:effectLst/>
              <a:latin typeface="+mn-lt"/>
              <a:ea typeface="Amazon Ember Display" panose="020F0603020204020204" pitchFamily="34" charset="0"/>
              <a:cs typeface="Amazon Ember Display" panose="020F0603020204020204" pitchFamily="34" charset="0"/>
            </a:endParaRPr>
          </a:p>
        </p:txBody>
      </p:sp>
    </p:spTree>
    <p:extLst>
      <p:ext uri="{BB962C8B-B14F-4D97-AF65-F5344CB8AC3E}">
        <p14:creationId xmlns:p14="http://schemas.microsoft.com/office/powerpoint/2010/main" val="1825252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0" i="0" kern="1200" dirty="0">
                <a:solidFill>
                  <a:schemeClr val="tx1"/>
                </a:solidFill>
                <a:effectLst/>
              </a:rPr>
              <a:t>A </a:t>
            </a:r>
            <a:r>
              <a:rPr lang="en-US" dirty="0"/>
              <a:t>Choice</a:t>
            </a:r>
            <a:r>
              <a:rPr lang="en-US" b="0" i="0" kern="1200" dirty="0">
                <a:solidFill>
                  <a:schemeClr val="tx1"/>
                </a:solidFill>
                <a:effectLst/>
              </a:rPr>
              <a:t> state (</a:t>
            </a:r>
            <a:r>
              <a:rPr lang="en-US" dirty="0">
                <a:cs typeface="Courier New" panose="02070309020205020404" pitchFamily="49" charset="0"/>
              </a:rPr>
              <a:t>"Type": "Choice"</a:t>
            </a:r>
            <a:r>
              <a:rPr lang="en-US" b="0" i="0" kern="1200" dirty="0">
                <a:solidFill>
                  <a:schemeClr val="tx1"/>
                </a:solidFill>
                <a:effectLst/>
              </a:rPr>
              <a:t>) adds branching logic to a state machine. A Choice state must have a </a:t>
            </a:r>
            <a:r>
              <a:rPr lang="en-US" b="1" i="0" kern="1200" dirty="0">
                <a:solidFill>
                  <a:schemeClr val="tx1"/>
                </a:solidFill>
                <a:effectLst/>
              </a:rPr>
              <a:t>Choices</a:t>
            </a:r>
            <a:r>
              <a:rPr lang="en-US" b="0" i="0" kern="1200" dirty="0">
                <a:solidFill>
                  <a:schemeClr val="tx1"/>
                </a:solidFill>
                <a:effectLst/>
              </a:rPr>
              <a:t> field whose value is a non-empty array, and whose element is an object called a Choice Rule.</a:t>
            </a:r>
          </a:p>
          <a:p>
            <a:endParaRPr lang="en-US" b="0" i="0" kern="1200" dirty="0">
              <a:solidFill>
                <a:schemeClr val="tx1"/>
              </a:solidFill>
              <a:effectLst/>
            </a:endParaRPr>
          </a:p>
          <a:p>
            <a:r>
              <a:rPr lang="en-US" b="0" i="0" kern="1200" dirty="0">
                <a:solidFill>
                  <a:schemeClr val="tx1"/>
                </a:solidFill>
                <a:effectLst/>
              </a:rPr>
              <a:t>A Choice Rule contains the following:</a:t>
            </a:r>
          </a:p>
          <a:p>
            <a:pPr marL="171450" indent="-171450">
              <a:buFont typeface="Arial" charset="0"/>
              <a:buChar char="•"/>
            </a:pPr>
            <a:r>
              <a:rPr lang="en-US" b="0" i="0" kern="1200" dirty="0">
                <a:solidFill>
                  <a:schemeClr val="tx1"/>
                </a:solidFill>
                <a:effectLst/>
              </a:rPr>
              <a:t>A </a:t>
            </a:r>
            <a:r>
              <a:rPr lang="en-US" b="0" i="1" kern="1200" dirty="0">
                <a:solidFill>
                  <a:schemeClr val="tx1"/>
                </a:solidFill>
                <a:effectLst/>
              </a:rPr>
              <a:t>comparison: </a:t>
            </a:r>
            <a:r>
              <a:rPr lang="en-US" b="0" i="0" kern="1200" dirty="0">
                <a:solidFill>
                  <a:schemeClr val="tx1"/>
                </a:solidFill>
                <a:effectLst/>
              </a:rPr>
              <a:t>Two fields that specify an input variable to be compared, the type of comparison, and the value to compare the variable to.</a:t>
            </a:r>
          </a:p>
          <a:p>
            <a:pPr marL="171450" indent="-171450">
              <a:buFont typeface="Arial" charset="0"/>
              <a:buChar char="•"/>
            </a:pPr>
            <a:r>
              <a:rPr lang="en-US" b="0" i="0" kern="1200" dirty="0">
                <a:solidFill>
                  <a:schemeClr val="tx1"/>
                </a:solidFill>
                <a:effectLst/>
              </a:rPr>
              <a:t>A </a:t>
            </a:r>
            <a:r>
              <a:rPr lang="en-US" b="0" i="1" kern="1200" dirty="0">
                <a:solidFill>
                  <a:schemeClr val="tx1"/>
                </a:solidFill>
                <a:effectLst/>
              </a:rPr>
              <a:t>Next </a:t>
            </a:r>
            <a:r>
              <a:rPr lang="en-US" b="0" kern="1200" dirty="0">
                <a:solidFill>
                  <a:schemeClr val="tx1"/>
                </a:solidFill>
                <a:effectLst/>
              </a:rPr>
              <a:t>field: The </a:t>
            </a:r>
            <a:r>
              <a:rPr lang="en-US" b="0" i="0" kern="1200" dirty="0">
                <a:solidFill>
                  <a:schemeClr val="tx1"/>
                </a:solidFill>
                <a:effectLst/>
              </a:rPr>
              <a:t>value of this field must match a state name in the state machine.</a:t>
            </a:r>
          </a:p>
          <a:p>
            <a:pPr marL="0" indent="0">
              <a:buFont typeface="Arial" charset="0"/>
              <a:buNone/>
            </a:pPr>
            <a:endParaRPr lang="en-US" b="0" i="0" kern="1200" dirty="0">
              <a:solidFill>
                <a:schemeClr val="tx1"/>
              </a:solidFill>
              <a:effectLst/>
            </a:endParaRPr>
          </a:p>
          <a:p>
            <a:pPr marL="0" indent="0">
              <a:buFont typeface="Arial" charset="0"/>
              <a:buNone/>
            </a:pPr>
            <a:r>
              <a:rPr lang="en-US" b="0" i="0" kern="1200" dirty="0">
                <a:solidFill>
                  <a:schemeClr val="tx1"/>
                </a:solidFill>
                <a:effectLst/>
              </a:rPr>
              <a:t>In the example, the first choice rule checks whether the numerical value is equal to 1.</a:t>
            </a:r>
            <a:r>
              <a:rPr lang="en-US" b="0" i="0" kern="1200" baseline="0" dirty="0">
                <a:solidFill>
                  <a:schemeClr val="tx1"/>
                </a:solidFill>
                <a:effectLst/>
              </a:rPr>
              <a:t> The second choice rule checks whether the numerical value is equal to 2. </a:t>
            </a:r>
          </a:p>
          <a:p>
            <a:pPr marL="0" indent="0">
              <a:buFont typeface="Arial" charset="0"/>
              <a:buNone/>
            </a:pPr>
            <a:endParaRPr lang="en-US" b="0" i="0" kern="1200" dirty="0">
              <a:solidFill>
                <a:schemeClr val="tx1"/>
              </a:solidFill>
              <a:effectLst/>
            </a:endParaRPr>
          </a:p>
          <a:p>
            <a:pPr marL="0" indent="0">
              <a:buFont typeface="Arial" charset="0"/>
              <a:buNone/>
            </a:pPr>
            <a:r>
              <a:rPr lang="en-US" b="0" i="0" kern="1200" dirty="0">
                <a:solidFill>
                  <a:schemeClr val="tx1"/>
                </a:solidFill>
                <a:effectLst/>
              </a:rPr>
              <a:t>Note: The "$" symbol in these examples is an indicator of a variable.</a:t>
            </a:r>
          </a:p>
          <a:p>
            <a:pPr marL="0" indent="0">
              <a:buFont typeface="Arial" charset="0"/>
              <a:buNone/>
            </a:pPr>
            <a:endParaRPr lang="en-US" b="0" i="0" kern="1200" dirty="0">
              <a:solidFill>
                <a:schemeClr val="tx1"/>
              </a:solidFill>
              <a:effectLst/>
            </a:endParaRPr>
          </a:p>
          <a:p>
            <a:r>
              <a:rPr lang="en-US" b="0" i="0" kern="1200" dirty="0">
                <a:solidFill>
                  <a:schemeClr val="tx1"/>
                </a:solidFill>
                <a:effectLst/>
              </a:rPr>
              <a:t>For more information</a:t>
            </a:r>
            <a:r>
              <a:rPr lang="en-US" b="0" i="0" kern="1200" baseline="0" dirty="0">
                <a:solidFill>
                  <a:schemeClr val="tx1"/>
                </a:solidFill>
                <a:effectLst/>
              </a:rPr>
              <a:t> about the Choice state, see </a:t>
            </a:r>
            <a:r>
              <a:rPr lang="en-US" b="0" dirty="0">
                <a:solidFill>
                  <a:srgbClr val="197956"/>
                </a:solidFill>
                <a:hlinkClick r:id="rId3">
                  <a:extLst>
                    <a:ext uri="{A12FA001-AC4F-418D-AE19-62706E023703}">
                      <ahyp:hlinkClr xmlns:ahyp="http://schemas.microsoft.com/office/drawing/2018/hyperlinkcolor" val="tx"/>
                    </a:ext>
                  </a:extLst>
                </a:hlinkClick>
              </a:rPr>
              <a:t>https://docs.aws.amazon.com/step-functions/latest/dg/amazon-states-language-choice-state.html</a:t>
            </a:r>
            <a:r>
              <a:rPr lang="en-US" b="0" dirty="0"/>
              <a:t>.</a:t>
            </a:r>
            <a:endParaRPr lang="en-US" b="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335266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0" i="0" kern="1200" dirty="0">
                <a:solidFill>
                  <a:schemeClr val="tx1"/>
                </a:solidFill>
                <a:effectLst/>
              </a:rPr>
              <a:t>A Fail state (</a:t>
            </a:r>
            <a:r>
              <a:rPr lang="en-US" b="0" i="0" kern="1200" dirty="0">
                <a:solidFill>
                  <a:schemeClr val="tx1"/>
                </a:solidFill>
                <a:effectLst/>
                <a:cs typeface="Courier New" panose="02070309020205020404" pitchFamily="49" charset="0"/>
              </a:rPr>
              <a:t>"Type": "Fail"</a:t>
            </a:r>
            <a:r>
              <a:rPr lang="en-US" b="0" i="0" kern="1200" dirty="0">
                <a:solidFill>
                  <a:schemeClr val="tx1"/>
                </a:solidFill>
                <a:effectLst/>
              </a:rPr>
              <a:t>) stops running the state machine and marks it as a failure.</a:t>
            </a:r>
            <a:r>
              <a:rPr lang="en-US" b="0" i="0" kern="1200" baseline="0" dirty="0">
                <a:solidFill>
                  <a:schemeClr val="tx1"/>
                </a:solidFill>
                <a:effectLst/>
              </a:rPr>
              <a:t> </a:t>
            </a:r>
            <a:r>
              <a:rPr lang="en-US" b="0" i="0" kern="1200" dirty="0">
                <a:solidFill>
                  <a:schemeClr val="tx1"/>
                </a:solidFill>
                <a:effectLst/>
              </a:rPr>
              <a:t>The Fail state requires the </a:t>
            </a:r>
            <a:r>
              <a:rPr lang="en-US" b="1" i="0" kern="1200" dirty="0">
                <a:solidFill>
                  <a:schemeClr val="tx1"/>
                </a:solidFill>
                <a:effectLst/>
              </a:rPr>
              <a:t>Type</a:t>
            </a:r>
            <a:r>
              <a:rPr lang="en-US" b="0" i="0" kern="1200" dirty="0">
                <a:solidFill>
                  <a:schemeClr val="tx1"/>
                </a:solidFill>
                <a:effectLst/>
              </a:rPr>
              <a:t> field</a:t>
            </a:r>
            <a:r>
              <a:rPr lang="en-US" b="0" i="0" kern="1200" baseline="0" dirty="0">
                <a:solidFill>
                  <a:schemeClr val="tx1"/>
                </a:solidFill>
                <a:effectLst/>
              </a:rPr>
              <a:t> (which specifies the state’s type)</a:t>
            </a:r>
            <a:r>
              <a:rPr lang="en-US" b="0" i="0" kern="1200" dirty="0">
                <a:solidFill>
                  <a:schemeClr val="tx1"/>
                </a:solidFill>
                <a:effectLst/>
              </a:rPr>
              <a:t>. In addition,</a:t>
            </a:r>
            <a:r>
              <a:rPr lang="en-US" b="0" i="0" kern="1200" baseline="0" dirty="0">
                <a:solidFill>
                  <a:schemeClr val="tx1"/>
                </a:solidFill>
                <a:effectLst/>
              </a:rPr>
              <a:t> t</a:t>
            </a:r>
            <a:r>
              <a:rPr lang="en-US" b="0" i="0" kern="1200" dirty="0">
                <a:solidFill>
                  <a:schemeClr val="tx1"/>
                </a:solidFill>
                <a:effectLst/>
              </a:rPr>
              <a:t>he Fail state offers the following optional fields:</a:t>
            </a:r>
          </a:p>
          <a:p>
            <a:pPr marL="171450" indent="-171450">
              <a:buFont typeface="Arial" charset="0"/>
              <a:buChar char="•"/>
            </a:pPr>
            <a:r>
              <a:rPr lang="en-US" b="1" i="0" kern="1200" dirty="0">
                <a:solidFill>
                  <a:schemeClr val="tx1"/>
                </a:solidFill>
                <a:effectLst/>
              </a:rPr>
              <a:t>Cause: </a:t>
            </a:r>
            <a:r>
              <a:rPr lang="en-US" b="0" i="0" kern="1200" dirty="0">
                <a:solidFill>
                  <a:schemeClr val="tx1"/>
                </a:solidFill>
                <a:effectLst/>
              </a:rPr>
              <a:t>Provides a custom failure string that can be used for operational or diagnostic purposes.</a:t>
            </a:r>
          </a:p>
          <a:p>
            <a:pPr marL="171450" indent="-171450">
              <a:buFont typeface="Arial" charset="0"/>
              <a:buChar char="•"/>
            </a:pPr>
            <a:r>
              <a:rPr lang="en-US" b="1" i="0" kern="1200" dirty="0">
                <a:solidFill>
                  <a:schemeClr val="tx1"/>
                </a:solidFill>
                <a:effectLst/>
              </a:rPr>
              <a:t>Error</a:t>
            </a:r>
            <a:r>
              <a:rPr lang="en-US" b="1" i="0" kern="1200" baseline="0" dirty="0">
                <a:solidFill>
                  <a:schemeClr val="tx1"/>
                </a:solidFill>
                <a:effectLst/>
              </a:rPr>
              <a:t>:</a:t>
            </a:r>
            <a:r>
              <a:rPr lang="en-US" b="0" i="0" kern="1200" baseline="0" dirty="0">
                <a:solidFill>
                  <a:schemeClr val="tx1"/>
                </a:solidFill>
                <a:effectLst/>
              </a:rPr>
              <a:t> </a:t>
            </a:r>
            <a:r>
              <a:rPr lang="en-US" b="0" i="0" kern="1200" dirty="0">
                <a:solidFill>
                  <a:schemeClr val="tx1"/>
                </a:solidFill>
                <a:effectLst/>
              </a:rPr>
              <a:t>Provides an error name that can be used for error handling (retry/catch), operational, or diagnostic purposes.</a:t>
            </a:r>
          </a:p>
          <a:p>
            <a:endParaRPr lang="en-US" b="0" i="0" kern="1200" dirty="0">
              <a:solidFill>
                <a:schemeClr val="tx1"/>
              </a:solidFill>
              <a:effectLst/>
            </a:endParaRPr>
          </a:p>
          <a:p>
            <a:r>
              <a:rPr lang="en-US" b="0" i="0" kern="1200" dirty="0">
                <a:solidFill>
                  <a:schemeClr val="tx1"/>
                </a:solidFill>
                <a:effectLst/>
              </a:rPr>
              <a:t>Because Fail states always exit the state machine, they have no </a:t>
            </a:r>
            <a:r>
              <a:rPr lang="en-US" b="1" i="0" kern="1200" dirty="0">
                <a:solidFill>
                  <a:schemeClr val="tx1"/>
                </a:solidFill>
                <a:effectLst/>
              </a:rPr>
              <a:t>Next</a:t>
            </a:r>
            <a:r>
              <a:rPr lang="en-US" b="0" i="0" kern="1200" dirty="0">
                <a:solidFill>
                  <a:schemeClr val="tx1"/>
                </a:solidFill>
                <a:effectLst/>
              </a:rPr>
              <a:t> field and they do not require an </a:t>
            </a:r>
            <a:r>
              <a:rPr lang="en-US" b="1" i="0" kern="1200" dirty="0">
                <a:solidFill>
                  <a:schemeClr val="tx1"/>
                </a:solidFill>
                <a:effectLst/>
              </a:rPr>
              <a:t>End</a:t>
            </a:r>
            <a:r>
              <a:rPr lang="en-US" b="0" i="0" kern="1200" dirty="0">
                <a:solidFill>
                  <a:schemeClr val="tx1"/>
                </a:solidFill>
                <a:effectLst/>
              </a:rPr>
              <a:t> field.</a:t>
            </a:r>
            <a:r>
              <a:rPr lang="en-US" b="0" i="0" kern="1200" baseline="0" dirty="0">
                <a:solidFill>
                  <a:schemeClr val="tx1"/>
                </a:solidFill>
                <a:effectLst/>
              </a:rPr>
              <a:t> </a:t>
            </a:r>
            <a:r>
              <a:rPr lang="en-US" b="0" i="0" kern="1200" dirty="0">
                <a:solidFill>
                  <a:schemeClr val="tx1"/>
                </a:solidFill>
                <a:effectLst/>
              </a:rPr>
              <a:t>The slide provides examples of a Succeed state and a Fail state.</a:t>
            </a:r>
          </a:p>
          <a:p>
            <a:endParaRPr lang="en-US" b="0" i="0" kern="1200" dirty="0">
              <a:solidFill>
                <a:schemeClr val="tx1"/>
              </a:solidFill>
              <a:effectLst/>
            </a:endParaRPr>
          </a:p>
          <a:p>
            <a:r>
              <a:rPr lang="en-US" b="0" i="0" kern="1200" dirty="0">
                <a:solidFill>
                  <a:schemeClr val="tx1"/>
                </a:solidFill>
                <a:effectLst/>
              </a:rPr>
              <a:t>A Succeed state (</a:t>
            </a:r>
            <a:r>
              <a:rPr lang="en-US" b="0" i="0" kern="1200" dirty="0">
                <a:solidFill>
                  <a:schemeClr val="tx1"/>
                </a:solidFill>
                <a:effectLst/>
                <a:cs typeface="Courier New" panose="02070309020205020404" pitchFamily="49" charset="0"/>
              </a:rPr>
              <a:t>"Type": "Succeed"</a:t>
            </a:r>
            <a:r>
              <a:rPr lang="en-US" b="0" i="0" kern="1200" dirty="0">
                <a:solidFill>
                  <a:schemeClr val="tx1"/>
                </a:solidFill>
                <a:effectLst/>
              </a:rPr>
              <a:t>) stops running a state successfully. The Succeed state is a useful target for Choice state branches that don't do anything except stop running the state. </a:t>
            </a:r>
            <a:r>
              <a:rPr lang="en-US" dirty="0"/>
              <a:t>Because Succeed states are terminal states, they have no </a:t>
            </a:r>
            <a:r>
              <a:rPr lang="en-US" b="1" dirty="0"/>
              <a:t>Next</a:t>
            </a:r>
            <a:r>
              <a:rPr lang="en-US" dirty="0"/>
              <a:t> field, and they don't need an </a:t>
            </a:r>
            <a:r>
              <a:rPr lang="en-US" b="1" dirty="0"/>
              <a:t>End</a:t>
            </a:r>
            <a:r>
              <a:rPr lang="en-US" dirty="0"/>
              <a:t> field.</a:t>
            </a:r>
            <a:endParaRPr lang="en-US" b="0" i="0" kern="1200" dirty="0">
              <a:solidFill>
                <a:schemeClr val="tx1"/>
              </a:solidFill>
              <a:effectLst/>
            </a:endParaRPr>
          </a:p>
          <a:p>
            <a:endParaRPr lang="en-US" b="0" i="0" kern="1200" dirty="0">
              <a:solidFill>
                <a:schemeClr val="tx1"/>
              </a:solidFill>
              <a:effectLst/>
            </a:endParaRPr>
          </a:p>
          <a:p>
            <a:r>
              <a:rPr lang="en-US" dirty="0"/>
              <a:t>For more information, see the following sections of the </a:t>
            </a:r>
            <a:r>
              <a:rPr lang="en-US" i="1" dirty="0"/>
              <a:t>AWS Step Functions Developer Guide</a:t>
            </a:r>
            <a:r>
              <a:rPr lang="en-US" dirty="0"/>
              <a:t>:</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Succeed: </a:t>
            </a:r>
            <a:r>
              <a:rPr lang="en-US" b="0"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https://docs.aws.amazon.com/step-functions/latest/dg/amazon-states-language-succeed-state.html</a:t>
            </a:r>
            <a:r>
              <a:rPr lang="en-US" b="0" dirty="0">
                <a:ea typeface="Amazon Ember Light" panose="020B0403020204020204" pitchFamily="34" charset="0"/>
                <a:cs typeface="Amazon Ember Light" panose="020B0403020204020204" pitchFamily="34" charset="0"/>
              </a:rPr>
              <a:t>.</a:t>
            </a:r>
            <a:endParaRPr lang="en-US" b="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Fail: </a:t>
            </a:r>
            <a:r>
              <a:rPr lang="en-US" b="0" dirty="0">
                <a:solidFill>
                  <a:srgbClr val="197956"/>
                </a:solidFill>
                <a:ea typeface="Amazon Ember Light" panose="020B0403020204020204" pitchFamily="34" charset="0"/>
                <a:cs typeface="Amazon Ember Light" panose="020B0403020204020204" pitchFamily="34" charset="0"/>
                <a:hlinkClick r:id="rId4">
                  <a:extLst>
                    <a:ext uri="{A12FA001-AC4F-418D-AE19-62706E023703}">
                      <ahyp:hlinkClr xmlns:ahyp="http://schemas.microsoft.com/office/drawing/2018/hyperlinkcolor" val="tx"/>
                    </a:ext>
                  </a:extLst>
                </a:hlinkClick>
              </a:rPr>
              <a:t>https://docs.aws.amazon.com/step-functions/latest/dg/amazon-states-language-fail-state.html</a:t>
            </a:r>
            <a:r>
              <a:rPr lang="en-US" b="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2382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rPr>
              <a:t>A </a:t>
            </a:r>
            <a:r>
              <a:rPr lang="en-US" i="0" dirty="0"/>
              <a:t>Pass</a:t>
            </a:r>
            <a:r>
              <a:rPr lang="en-US" b="0" i="0" kern="1200" dirty="0">
                <a:solidFill>
                  <a:schemeClr val="tx1"/>
                </a:solidFill>
                <a:effectLst/>
              </a:rPr>
              <a:t> state (</a:t>
            </a:r>
            <a:r>
              <a:rPr lang="en-US" dirty="0">
                <a:cs typeface="Courier New" panose="02070309020205020404" pitchFamily="49" charset="0"/>
              </a:rPr>
              <a:t>"Type": "Pass"</a:t>
            </a:r>
            <a:r>
              <a:rPr lang="en-US" b="0" i="0" kern="1200" dirty="0">
                <a:solidFill>
                  <a:schemeClr val="tx1"/>
                </a:solidFill>
                <a:effectLst/>
              </a:rPr>
              <a:t>) passes its input to its output, without</a:t>
            </a:r>
            <a:r>
              <a:rPr lang="en-US" b="0" i="0" kern="1200" baseline="0" dirty="0">
                <a:solidFill>
                  <a:schemeClr val="tx1"/>
                </a:solidFill>
                <a:effectLst/>
              </a:rPr>
              <a:t> </a:t>
            </a:r>
            <a:r>
              <a:rPr lang="en-US" b="0" i="0" kern="1200" dirty="0">
                <a:solidFill>
                  <a:schemeClr val="tx1"/>
                </a:solidFill>
                <a:effectLst/>
              </a:rPr>
              <a:t>performing work. </a:t>
            </a:r>
            <a:r>
              <a:rPr lang="en-US" dirty="0"/>
              <a:t>Pass</a:t>
            </a:r>
            <a:r>
              <a:rPr lang="en-US" b="0" i="0" kern="1200" dirty="0">
                <a:solidFill>
                  <a:schemeClr val="tx1"/>
                </a:solidFill>
                <a:effectLst/>
              </a:rPr>
              <a:t> states are useful when constructing and debugging state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example shows a state machine that consists of a single Pass state. When this state machine runs, it injects some fixed data, which </a:t>
            </a:r>
            <a:r>
              <a:rPr lang="en-US" baseline="0" dirty="0"/>
              <a:t>might be useful for testing purposes.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 more information about the Pass state, see</a:t>
            </a:r>
            <a:r>
              <a:rPr lang="en-US" b="0" baseline="0" dirty="0"/>
              <a:t> </a:t>
            </a:r>
            <a:r>
              <a:rPr lang="en-US" b="0" dirty="0">
                <a:solidFill>
                  <a:srgbClr val="197956"/>
                </a:solidFill>
                <a:hlinkClick r:id="rId3">
                  <a:extLst>
                    <a:ext uri="{A12FA001-AC4F-418D-AE19-62706E023703}">
                      <ahyp:hlinkClr xmlns:ahyp="http://schemas.microsoft.com/office/drawing/2018/hyperlinkcolor" val="tx"/>
                    </a:ext>
                  </a:extLst>
                </a:hlinkClick>
              </a:rPr>
              <a:t>https://docs.aws.amazon.com/step-functions/latest/dg/amazon-states-language-pass-state.html</a:t>
            </a:r>
            <a:r>
              <a:rPr lang="en-US" b="0" dirty="0"/>
              <a:t>.</a:t>
            </a:r>
            <a:endParaRPr lang="en-US" b="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491643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0" i="0" kern="1200" dirty="0">
                <a:solidFill>
                  <a:schemeClr val="tx1"/>
                </a:solidFill>
                <a:effectLst/>
              </a:rPr>
              <a:t>A </a:t>
            </a:r>
            <a:r>
              <a:rPr lang="en-US" dirty="0"/>
              <a:t>Wait</a:t>
            </a:r>
            <a:r>
              <a:rPr lang="en-US" b="0" i="0" kern="1200" dirty="0">
                <a:solidFill>
                  <a:schemeClr val="tx1"/>
                </a:solidFill>
                <a:effectLst/>
              </a:rPr>
              <a:t> state (</a:t>
            </a:r>
            <a:r>
              <a:rPr lang="en-US" dirty="0">
                <a:cs typeface="Courier New" panose="02070309020205020404" pitchFamily="49" charset="0"/>
              </a:rPr>
              <a:t>"Type": "Wait"</a:t>
            </a:r>
            <a:r>
              <a:rPr lang="en-US" b="0" i="0" kern="1200" dirty="0">
                <a:solidFill>
                  <a:schemeClr val="tx1"/>
                </a:solidFill>
                <a:effectLst/>
              </a:rPr>
              <a:t>) delays the state machine from continuing for a specified time. You can choose either a relative time</a:t>
            </a:r>
            <a:r>
              <a:rPr lang="en-US" b="0" i="0" kern="1200" baseline="0" dirty="0">
                <a:solidFill>
                  <a:schemeClr val="tx1"/>
                </a:solidFill>
                <a:effectLst/>
              </a:rPr>
              <a:t> (</a:t>
            </a:r>
            <a:r>
              <a:rPr lang="en-US" b="0" i="0" kern="1200" dirty="0">
                <a:solidFill>
                  <a:schemeClr val="tx1"/>
                </a:solidFill>
                <a:effectLst/>
              </a:rPr>
              <a:t>specified in seconds from when the state begins), or an absolute end time</a:t>
            </a:r>
            <a:r>
              <a:rPr lang="en-US" b="0" i="0" kern="1200" baseline="0" dirty="0">
                <a:solidFill>
                  <a:schemeClr val="tx1"/>
                </a:solidFill>
                <a:effectLst/>
              </a:rPr>
              <a:t> (</a:t>
            </a:r>
            <a:r>
              <a:rPr lang="en-US" b="0" i="0" kern="1200" dirty="0">
                <a:solidFill>
                  <a:schemeClr val="tx1"/>
                </a:solidFill>
                <a:effectLst/>
              </a:rPr>
              <a:t>specified as a timestamp). </a:t>
            </a:r>
          </a:p>
          <a:p>
            <a:endParaRPr lang="en-US" b="0" i="0" kern="1200" dirty="0">
              <a:solidFill>
                <a:schemeClr val="tx1"/>
              </a:solidFill>
              <a:effectLst/>
            </a:endParaRPr>
          </a:p>
          <a:p>
            <a:r>
              <a:rPr lang="en-US" b="0" i="0" kern="1200" dirty="0">
                <a:solidFill>
                  <a:schemeClr val="tx1"/>
                </a:solidFill>
                <a:effectLst/>
              </a:rPr>
              <a:t>In</a:t>
            </a:r>
            <a:r>
              <a:rPr lang="en-US" b="0" i="0" kern="1200" baseline="0" dirty="0">
                <a:solidFill>
                  <a:schemeClr val="tx1"/>
                </a:solidFill>
                <a:effectLst/>
              </a:rPr>
              <a:t> this example, </a:t>
            </a:r>
            <a:r>
              <a:rPr lang="en-US" b="0" i="0" kern="1200" dirty="0">
                <a:solidFill>
                  <a:schemeClr val="tx1"/>
                </a:solidFill>
                <a:effectLst/>
              </a:rPr>
              <a:t>the </a:t>
            </a:r>
            <a:r>
              <a:rPr lang="en-US" dirty="0"/>
              <a:t>Wait</a:t>
            </a:r>
            <a:r>
              <a:rPr lang="en-US" b="0" i="0" kern="1200" dirty="0">
                <a:solidFill>
                  <a:schemeClr val="tx1"/>
                </a:solidFill>
                <a:effectLst/>
              </a:rPr>
              <a:t> state introduces a 10-second delay into the state machine.</a:t>
            </a:r>
          </a:p>
          <a:p>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rPr>
              <a:t>For more information</a:t>
            </a:r>
            <a:r>
              <a:rPr lang="en-US" b="0" i="0" kern="1200" baseline="0" dirty="0">
                <a:solidFill>
                  <a:schemeClr val="tx1"/>
                </a:solidFill>
                <a:effectLst/>
              </a:rPr>
              <a:t> about the Wait state, see </a:t>
            </a:r>
            <a:r>
              <a:rPr lang="en-US" b="0"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https://docs.aws.amazon.com/step-functions/latest/dg/amazon-states-language-wait-state.html</a:t>
            </a:r>
            <a:r>
              <a:rPr lang="en-US" b="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843553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0" i="0" kern="1200" dirty="0">
                <a:solidFill>
                  <a:schemeClr val="tx1"/>
                </a:solidFill>
                <a:effectLst/>
              </a:rPr>
              <a:t>The </a:t>
            </a:r>
            <a:r>
              <a:rPr lang="en-US" dirty="0"/>
              <a:t>Parallel</a:t>
            </a:r>
            <a:r>
              <a:rPr lang="en-US" b="0" i="0" kern="1200" dirty="0">
                <a:solidFill>
                  <a:schemeClr val="tx1"/>
                </a:solidFill>
                <a:effectLst/>
              </a:rPr>
              <a:t> state (</a:t>
            </a:r>
            <a:r>
              <a:rPr lang="en-US" dirty="0">
                <a:cs typeface="Courier New" panose="02070309020205020404" pitchFamily="49" charset="0"/>
              </a:rPr>
              <a:t>"Type": "Parallel"</a:t>
            </a:r>
            <a:r>
              <a:rPr lang="en-US" b="0" i="0" kern="1200" dirty="0">
                <a:solidFill>
                  <a:schemeClr val="tx1"/>
                </a:solidFill>
                <a:effectLst/>
              </a:rPr>
              <a:t>) creates parallel branches running within your state machine.</a:t>
            </a:r>
          </a:p>
          <a:p>
            <a:endParaRPr lang="en-US" b="0" i="0" kern="1200" dirty="0">
              <a:solidFill>
                <a:schemeClr val="tx1"/>
              </a:solidFill>
              <a:effectLst/>
            </a:endParaRPr>
          </a:p>
          <a:p>
            <a:pPr marL="0" marR="0"/>
            <a:r>
              <a:rPr lang="en-US" dirty="0">
                <a:solidFill>
                  <a:srgbClr val="000000"/>
                </a:solidFill>
                <a:effectLst/>
                <a:ea typeface="Calibri" panose="020F0502020204030204" pitchFamily="34" charset="0"/>
                <a:cs typeface="Times New Roman" panose="02020603050405020304" pitchFamily="18" charset="0"/>
              </a:rPr>
              <a:t>A Parallel state causes Step Functions to run each branch—starting with the state named in that branch's </a:t>
            </a:r>
            <a:r>
              <a:rPr lang="en-US" b="1" dirty="0" err="1">
                <a:solidFill>
                  <a:srgbClr val="000000"/>
                </a:solidFill>
                <a:effectLst/>
                <a:ea typeface="Calibri" panose="020F0502020204030204" pitchFamily="34" charset="0"/>
                <a:cs typeface="Times New Roman" panose="02020603050405020304" pitchFamily="18" charset="0"/>
              </a:rPr>
              <a:t>StartAt</a:t>
            </a:r>
            <a:r>
              <a:rPr lang="en-US" dirty="0">
                <a:solidFill>
                  <a:srgbClr val="000000"/>
                </a:solidFill>
                <a:effectLst/>
                <a:ea typeface="Calibri" panose="020F0502020204030204" pitchFamily="34" charset="0"/>
                <a:cs typeface="Times New Roman" panose="02020603050405020304" pitchFamily="18" charset="0"/>
              </a:rPr>
              <a:t> field—as concurrently as possible. It will wait until all branches reach a terminal state before it processes the Parallel state's </a:t>
            </a:r>
            <a:r>
              <a:rPr lang="en-US" b="1" dirty="0">
                <a:solidFill>
                  <a:srgbClr val="000000"/>
                </a:solidFill>
                <a:effectLst/>
                <a:ea typeface="Calibri" panose="020F0502020204030204" pitchFamily="34" charset="0"/>
                <a:cs typeface="Times New Roman" panose="02020603050405020304" pitchFamily="18" charset="0"/>
              </a:rPr>
              <a:t>Next</a:t>
            </a:r>
            <a:r>
              <a:rPr lang="en-US" dirty="0">
                <a:solidFill>
                  <a:srgbClr val="000000"/>
                </a:solidFill>
                <a:effectLst/>
                <a:ea typeface="Calibri" panose="020F0502020204030204" pitchFamily="34" charset="0"/>
                <a:cs typeface="Times New Roman" panose="02020603050405020304" pitchFamily="18" charset="0"/>
              </a:rPr>
              <a:t> field.</a:t>
            </a:r>
          </a:p>
          <a:p>
            <a:pPr marL="0" marR="0"/>
            <a:endParaRPr lang="en-US" dirty="0">
              <a:effectLst/>
              <a:ea typeface="Calibri" panose="020F0502020204030204" pitchFamily="34" charset="0"/>
              <a:cs typeface="Times New Roman" panose="02020603050405020304" pitchFamily="18" charset="0"/>
            </a:endParaRPr>
          </a:p>
          <a:p>
            <a:pPr marL="0" marR="0"/>
            <a:r>
              <a:rPr lang="en-US" dirty="0">
                <a:solidFill>
                  <a:srgbClr val="000000"/>
                </a:solidFill>
                <a:effectLst/>
                <a:ea typeface="Calibri" panose="020F0502020204030204" pitchFamily="34" charset="0"/>
                <a:cs typeface="Times New Roman" panose="02020603050405020304" pitchFamily="18" charset="0"/>
              </a:rPr>
              <a:t>A branch can fail because of an unhandled error, or by transitioning to a Fail state. If a branch fails for either reason, the entire Parallel state is considered to have failed and all of its branches are stopped.</a:t>
            </a:r>
            <a:endParaRPr lang="en-US" dirty="0">
              <a:effectLst/>
              <a:ea typeface="Calibri" panose="020F0502020204030204" pitchFamily="34" charset="0"/>
              <a:cs typeface="Times New Roman" panose="02020603050405020304" pitchFamily="18" charset="0"/>
            </a:endParaRPr>
          </a:p>
          <a:p>
            <a:pPr lvl="0" algn="l"/>
            <a:endParaRPr lang="en-US" b="0" i="0" kern="1200" dirty="0">
              <a:solidFill>
                <a:schemeClr val="tx1"/>
              </a:solidFill>
              <a:effectLst/>
            </a:endParaRPr>
          </a:p>
          <a:p>
            <a:pPr marL="0" marR="0" lvl="0" indent="0" algn="l" defTabSz="914400" rtl="0" eaLnBrk="1" fontAlgn="auto" latinLnBrk="0" hangingPunct="1">
              <a:buClrTx/>
              <a:buSzTx/>
              <a:buFontTx/>
              <a:buNone/>
              <a:tabLst/>
              <a:defRPr/>
            </a:pPr>
            <a:r>
              <a:rPr lang="en-US" b="0" i="0" kern="1200" dirty="0">
                <a:solidFill>
                  <a:schemeClr val="tx1"/>
                </a:solidFill>
                <a:effectLst/>
              </a:rPr>
              <a:t>For more information</a:t>
            </a:r>
            <a:r>
              <a:rPr lang="en-US" b="0" i="0" kern="1200" baseline="0" dirty="0">
                <a:solidFill>
                  <a:schemeClr val="tx1"/>
                </a:solidFill>
                <a:effectLst/>
              </a:rPr>
              <a:t> about the Parallel state, see </a:t>
            </a:r>
            <a:r>
              <a:rPr lang="en-US" b="0" dirty="0">
                <a:solidFill>
                  <a:srgbClr val="197956"/>
                </a:solidFill>
                <a:hlinkClick r:id="rId3">
                  <a:extLst>
                    <a:ext uri="{A12FA001-AC4F-418D-AE19-62706E023703}">
                      <ahyp:hlinkClr xmlns:ahyp="http://schemas.microsoft.com/office/drawing/2018/hyperlinkcolor" val="tx"/>
                    </a:ext>
                  </a:extLst>
                </a:hlinkClick>
              </a:rPr>
              <a:t>https://docs.aws.amazon.com/step-functions/latest/dg/amazon-states-language-parallel-state.html</a:t>
            </a:r>
            <a:r>
              <a:rPr lang="en-US" b="0" dirty="0"/>
              <a:t>.</a:t>
            </a:r>
            <a:endParaRPr lang="en-US" b="0" i="0" kern="1200" baseline="0" dirty="0">
              <a:solidFill>
                <a:schemeClr val="tx1"/>
              </a:solidFill>
              <a:effectLst/>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204916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0" i="0" kern="1200" dirty="0">
                <a:solidFill>
                  <a:schemeClr val="tx1"/>
                </a:solidFill>
                <a:effectLst/>
              </a:rPr>
              <a:t>The Map state ("Type": "Map") creates a set of steps that can be run for multiple entries of an array.</a:t>
            </a:r>
          </a:p>
          <a:p>
            <a:endParaRPr lang="en-US" b="0" i="0" kern="1200" dirty="0">
              <a:solidFill>
                <a:schemeClr val="tx1"/>
              </a:solidFill>
              <a:effectLst/>
            </a:endParaRPr>
          </a:p>
          <a:p>
            <a:r>
              <a:rPr lang="en-US" b="0" i="0" kern="1200" dirty="0">
                <a:solidFill>
                  <a:schemeClr val="tx1"/>
                </a:solidFill>
                <a:effectLst/>
              </a:rPr>
              <a:t>By using a Map state, Step Functions can run the same steps for multiple entries of an array in the state output. The Iterator field is required; this field’s value is a reference path that identifies where in the effective input the array field is found. In this slide’s example, the iterator is the "</a:t>
            </a:r>
            <a:r>
              <a:rPr lang="en-US" b="0" i="0" kern="1200" dirty="0" err="1">
                <a:solidFill>
                  <a:schemeClr val="tx1"/>
                </a:solidFill>
                <a:effectLst/>
              </a:rPr>
              <a:t>InputPath</a:t>
            </a:r>
            <a:r>
              <a:rPr lang="en-US" b="0" i="0" kern="1200" dirty="0">
                <a:solidFill>
                  <a:schemeClr val="tx1"/>
                </a:solidFill>
                <a:effectLst/>
              </a:rPr>
              <a:t>" field.</a:t>
            </a:r>
          </a:p>
          <a:p>
            <a:endParaRPr lang="en-US"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kern="1200" dirty="0">
                <a:solidFill>
                  <a:schemeClr val="tx1"/>
                </a:solidFill>
                <a:effectLst/>
              </a:rPr>
              <a:t>For more information</a:t>
            </a:r>
            <a:r>
              <a:rPr lang="en-US" b="0" i="0" kern="1200" baseline="0" dirty="0">
                <a:solidFill>
                  <a:schemeClr val="tx1"/>
                </a:solidFill>
                <a:effectLst/>
              </a:rPr>
              <a:t> about the Map state, see </a:t>
            </a:r>
            <a:r>
              <a:rPr lang="en-US" b="0" dirty="0">
                <a:solidFill>
                  <a:srgbClr val="197956"/>
                </a:solidFill>
                <a:hlinkClick r:id="rId3">
                  <a:extLst>
                    <a:ext uri="{A12FA001-AC4F-418D-AE19-62706E023703}">
                      <ahyp:hlinkClr xmlns:ahyp="http://schemas.microsoft.com/office/drawing/2018/hyperlinkcolor" val="tx"/>
                    </a:ext>
                  </a:extLst>
                </a:hlinkClick>
              </a:rPr>
              <a:t>https://docs.aws.amazon.com/step-functions/latest/dg/amazon-states-language-map-state.html</a:t>
            </a:r>
            <a:r>
              <a:rPr lang="en-US" b="0" dirty="0"/>
              <a:t>.</a:t>
            </a:r>
            <a:endParaRPr lang="en-US" b="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116853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are the key takeaways from this section of the module:</a:t>
            </a:r>
          </a:p>
          <a:p>
            <a:pPr marL="171450" indent="-171450">
              <a:buFont typeface="Arial" panose="020B0604020202020204" pitchFamily="34" charset="0"/>
              <a:buChar char="•"/>
            </a:pPr>
            <a:r>
              <a:rPr lang="en-US" dirty="0"/>
              <a:t>Individual states can make decisions based on their input, perform actions, and pass and manipulate output to other states.</a:t>
            </a:r>
          </a:p>
          <a:p>
            <a:pPr marL="171450" indent="-171450">
              <a:buFont typeface="Arial" panose="020B0604020202020204" pitchFamily="34" charset="0"/>
              <a:buChar char="•"/>
            </a:pPr>
            <a:r>
              <a:rPr lang="en-US" dirty="0"/>
              <a:t>Add branching logic to a state machine by adding a Choice state.</a:t>
            </a:r>
          </a:p>
          <a:p>
            <a:pPr marL="171450" indent="-171450">
              <a:buFont typeface="Arial" panose="020B0604020202020204" pitchFamily="34" charset="0"/>
              <a:buChar char="•"/>
            </a:pPr>
            <a:r>
              <a:rPr lang="en-US" dirty="0"/>
              <a:t>Run multiple functions concurrently by using the Parallel state.</a:t>
            </a:r>
          </a:p>
          <a:p>
            <a:pPr marL="171450" indent="-171450">
              <a:buFont typeface="Arial" panose="020B0604020202020204" pitchFamily="34" charset="0"/>
              <a:buChar char="•"/>
            </a:pPr>
            <a:r>
              <a:rPr lang="en-US" dirty="0"/>
              <a:t>Succeed and Fail states do not require an End field.</a:t>
            </a:r>
          </a:p>
        </p:txBody>
      </p:sp>
    </p:spTree>
    <p:extLst>
      <p:ext uri="{BB962C8B-B14F-4D97-AF65-F5344CB8AC3E}">
        <p14:creationId xmlns:p14="http://schemas.microsoft.com/office/powerpoint/2010/main" val="4009765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Section 5: Step Functions use cases.</a:t>
            </a:r>
          </a:p>
        </p:txBody>
      </p:sp>
    </p:spTree>
    <p:extLst>
      <p:ext uri="{BB962C8B-B14F-4D97-AF65-F5344CB8AC3E}">
        <p14:creationId xmlns:p14="http://schemas.microsoft.com/office/powerpoint/2010/main" val="2987770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At the end of this module, you should be able to do the following:</a:t>
            </a:r>
            <a:endParaRPr lang="en-US"/>
          </a:p>
          <a:p>
            <a:pPr marL="171450" lvl="0" indent="-171450">
              <a:buFont typeface="Arial" panose="020B0604020202020204" pitchFamily="34" charset="0"/>
              <a:buChar char="•"/>
            </a:pPr>
            <a:r>
              <a:rPr lang="en-US">
                <a:latin typeface="+mn-lt"/>
              </a:rPr>
              <a:t>Recognize the dynamics of workflow coordination in distributed applications</a:t>
            </a:r>
          </a:p>
          <a:p>
            <a:pPr marL="171450" lvl="0" indent="-171450">
              <a:buFont typeface="Arial" panose="020B0604020202020204" pitchFamily="34" charset="0"/>
              <a:buChar char="•"/>
            </a:pPr>
            <a:r>
              <a:rPr lang="en-US">
                <a:latin typeface="+mn-lt"/>
              </a:rPr>
              <a:t>Describe AWS Step Functions</a:t>
            </a:r>
          </a:p>
          <a:p>
            <a:pPr marL="171450" lvl="0" indent="-171450">
              <a:buFont typeface="Arial" panose="020B0604020202020204" pitchFamily="34" charset="0"/>
              <a:buChar char="•"/>
            </a:pPr>
            <a:r>
              <a:rPr lang="en-US">
                <a:latin typeface="+mn-lt"/>
              </a:rPr>
              <a:t>Identify state types</a:t>
            </a:r>
          </a:p>
          <a:p>
            <a:pPr marL="171450" lvl="0" indent="-171450">
              <a:buFont typeface="Arial" panose="020B0604020202020204" pitchFamily="34" charset="0"/>
              <a:buChar char="•"/>
            </a:pPr>
            <a:r>
              <a:rPr lang="en-US">
                <a:latin typeface="+mn-lt"/>
              </a:rPr>
              <a:t>Indicate common use cases for Step Functions</a:t>
            </a:r>
          </a:p>
          <a:p>
            <a:pPr marL="171450" indent="-171450">
              <a:buFont typeface="Arial" panose="020B0604020202020204" pitchFamily="34" charset="0"/>
              <a:buChar char="•"/>
            </a:pPr>
            <a:r>
              <a:rPr lang="en-US">
                <a:latin typeface="+mn-lt"/>
              </a:rPr>
              <a:t>Recall Step Functions API operations</a:t>
            </a:r>
          </a:p>
        </p:txBody>
      </p:sp>
    </p:spTree>
    <p:extLst>
      <p:ext uri="{BB962C8B-B14F-4D97-AF65-F5344CB8AC3E}">
        <p14:creationId xmlns:p14="http://schemas.microsoft.com/office/powerpoint/2010/main" val="3753362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a:r>
              <a:rPr lang="en-US" b="0" i="0" u="none" strike="noStrike" kern="1200" dirty="0">
                <a:solidFill>
                  <a:schemeClr val="tx1"/>
                </a:solidFill>
                <a:effectLst/>
                <a:ea typeface="+mn-ea"/>
                <a:cs typeface="+mn-cs"/>
              </a:rPr>
              <a:t>Step Functions has two types of workflow: Standard and Express.</a:t>
            </a:r>
            <a:r>
              <a:rPr lang="en-US" dirty="0">
                <a:solidFill>
                  <a:srgbClr val="000000"/>
                </a:solidFill>
                <a:effectLst/>
                <a:ea typeface="Calibri" panose="020F0502020204030204" pitchFamily="34" charset="0"/>
                <a:cs typeface="Times New Roman" panose="02020603050405020304" pitchFamily="18" charset="0"/>
              </a:rPr>
              <a:t> You define your state machine by using the Amazon States Language regardless of which workflow type you use. However, the state machine behavior when run will vary based on your choice of Standard or Express workflows.</a:t>
            </a:r>
            <a:endParaRPr lang="en-US" dirty="0">
              <a:effectLst/>
              <a:ea typeface="Calibri" panose="020F0502020204030204" pitchFamily="34" charset="0"/>
              <a:cs typeface="Times New Roman" panose="02020603050405020304" pitchFamily="18" charset="0"/>
            </a:endParaRPr>
          </a:p>
          <a:p>
            <a:endParaRPr lang="en-US" dirty="0"/>
          </a:p>
          <a:p>
            <a:r>
              <a:rPr lang="en-US" dirty="0"/>
              <a:t>For more information, see Standard vs. Express Workflows at </a:t>
            </a:r>
            <a:r>
              <a:rPr lang="en-US"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https://docs.aws.amazon.com/step-functions/latest/dg/concepts-standard-vs-express.html</a:t>
            </a:r>
            <a:r>
              <a:rPr lang="en-US"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912737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0000"/>
                </a:solidFill>
                <a:effectLst/>
                <a:ea typeface="Calibri" panose="020F0502020204030204" pitchFamily="34" charset="0"/>
                <a:cs typeface="Times New Roman" panose="02020603050405020304" pitchFamily="18" charset="0"/>
              </a:rPr>
              <a:t>Standard workflows are ideal for long-running, auditable workflows, because they show a history of previous runs, and provide visual debugging. The full run history can be retrieved by using the Step Functions API for up to 90 days after your run has completed. Standard workflows have an </a:t>
            </a:r>
            <a:r>
              <a:rPr lang="en-US" i="1">
                <a:solidFill>
                  <a:srgbClr val="000000"/>
                </a:solidFill>
                <a:effectLst/>
                <a:ea typeface="Calibri" panose="020F0502020204030204" pitchFamily="34" charset="0"/>
                <a:cs typeface="Times New Roman" panose="02020603050405020304" pitchFamily="18" charset="0"/>
              </a:rPr>
              <a:t>exactly-once</a:t>
            </a:r>
            <a:r>
              <a:rPr lang="en-US">
                <a:solidFill>
                  <a:srgbClr val="000000"/>
                </a:solidFill>
                <a:effectLst/>
                <a:ea typeface="Calibri" panose="020F0502020204030204" pitchFamily="34" charset="0"/>
                <a:cs typeface="Times New Roman" panose="02020603050405020304" pitchFamily="18" charset="0"/>
              </a:rPr>
              <a:t> workflow model, which means that they never run more than once unless you have specified the Retry behavior in ASL. Therefore, they are suitable for non-idempotent actions because their invocations always result in a change of state.</a:t>
            </a:r>
            <a:endParaRPr lang="en-US">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4231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0000"/>
                </a:solidFill>
                <a:effectLst/>
                <a:ea typeface="Calibri" panose="020F0502020204030204" pitchFamily="34" charset="0"/>
                <a:cs typeface="Times New Roman" panose="02020603050405020304" pitchFamily="18" charset="0"/>
              </a:rPr>
              <a:t>Express workflows are ideal for high-event-rate workloads, such as streaming data processing and Internet of Things (IoT) data ingestion. Asynchronous Express workflows have an </a:t>
            </a:r>
            <a:r>
              <a:rPr lang="en-US" i="1">
                <a:solidFill>
                  <a:srgbClr val="000000"/>
                </a:solidFill>
                <a:effectLst/>
                <a:ea typeface="Calibri" panose="020F0502020204030204" pitchFamily="34" charset="0"/>
                <a:cs typeface="Times New Roman" panose="02020603050405020304" pitchFamily="18" charset="0"/>
              </a:rPr>
              <a:t>at-least-once</a:t>
            </a:r>
            <a:r>
              <a:rPr lang="en-US">
                <a:solidFill>
                  <a:srgbClr val="000000"/>
                </a:solidFill>
                <a:effectLst/>
                <a:ea typeface="Calibri" panose="020F0502020204030204" pitchFamily="34" charset="0"/>
                <a:cs typeface="Times New Roman" panose="02020603050405020304" pitchFamily="18" charset="0"/>
              </a:rPr>
              <a:t> workflow model, and Synchronous Express Workflows use an </a:t>
            </a:r>
            <a:r>
              <a:rPr lang="en-US" i="1">
                <a:solidFill>
                  <a:srgbClr val="000000"/>
                </a:solidFill>
                <a:effectLst/>
                <a:ea typeface="Calibri" panose="020F0502020204030204" pitchFamily="34" charset="0"/>
                <a:cs typeface="Times New Roman" panose="02020603050405020304" pitchFamily="18" charset="0"/>
              </a:rPr>
              <a:t>at-most-once</a:t>
            </a:r>
            <a:r>
              <a:rPr lang="en-US">
                <a:solidFill>
                  <a:srgbClr val="000000"/>
                </a:solidFill>
                <a:effectLst/>
                <a:ea typeface="Calibri" panose="020F0502020204030204" pitchFamily="34" charset="0"/>
                <a:cs typeface="Times New Roman" panose="02020603050405020304" pitchFamily="18" charset="0"/>
              </a:rPr>
              <a:t> workflow model. Express workflows can run for up to 5 minutes. They are billed based on the number of and duration of requests and memory that is consumed.</a:t>
            </a:r>
            <a:endParaRPr lang="en-US" b="0" i="0" u="none" strike="noStrike" kern="1200">
              <a:solidFill>
                <a:schemeClr val="tx1"/>
              </a:solidFill>
              <a:effectLst/>
              <a:ea typeface="+mn-ea"/>
              <a:cs typeface="+mn-cs"/>
            </a:endParaRPr>
          </a:p>
        </p:txBody>
      </p:sp>
    </p:spTree>
    <p:extLst>
      <p:ext uri="{BB962C8B-B14F-4D97-AF65-F5344CB8AC3E}">
        <p14:creationId xmlns:p14="http://schemas.microsoft.com/office/powerpoint/2010/main" val="2425737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aseline="0" dirty="0"/>
              <a:t>Step Functions can be used for a variety of use cases: </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Process data</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Automate tasks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Modernize a monolithic application</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Orchestrate an application</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Transcode media files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Sequence batch processing jobs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Send messages from automated workflows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Publish events from serverless workflows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Coordinate container tasks in microservices and serverless applications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Access databases from serverless workflows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Sequence steps of machine learning (ML) workflows</a:t>
            </a:r>
          </a:p>
          <a:p>
            <a:pPr marL="171450" indent="-171450">
              <a:buFont typeface="Arial" panose="020B0604020202020204" pitchFamily="34" charset="0"/>
              <a:buChar char="•"/>
            </a:pPr>
            <a:r>
              <a:rPr lang="en-US" dirty="0">
                <a:ea typeface="Amazon Ember Light" panose="020B0403020204020204" pitchFamily="34" charset="0"/>
                <a:cs typeface="Amazon Ember Light" panose="020B0403020204020204" pitchFamily="34" charset="0"/>
              </a:rPr>
              <a:t>Coordinate extract, transform, and load (ETL) jobs</a:t>
            </a:r>
          </a:p>
          <a:p>
            <a:endParaRPr lang="en-US" dirty="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r>
              <a:rPr lang="en-US" dirty="0">
                <a:ea typeface="Amazon Ember Light" panose="020B0403020204020204" pitchFamily="34" charset="0"/>
                <a:cs typeface="Amazon Ember Light" panose="020B0403020204020204" pitchFamily="34" charset="0"/>
              </a:rPr>
              <a:t>These use cases can rely on Standard or Express workflows depending on their requirements.</a:t>
            </a:r>
          </a:p>
          <a:p>
            <a:pPr marL="0" indent="0">
              <a:buFont typeface="Arial" panose="020B0604020202020204" pitchFamily="34" charset="0"/>
              <a:buNone/>
            </a:pPr>
            <a:endParaRPr lang="en-US" baseline="0" dirty="0"/>
          </a:p>
          <a:p>
            <a:pPr marL="0" marR="0" lvl="0" indent="0" algn="l" defTabSz="914400" rtl="0" eaLnBrk="1" fontAlgn="auto" latinLnBrk="0" hangingPunct="1">
              <a:buClrTx/>
              <a:buSzTx/>
              <a:buFontTx/>
              <a:buNone/>
              <a:tabLst/>
              <a:defRPr/>
            </a:pPr>
            <a:r>
              <a:rPr lang="en-US" baseline="0" dirty="0"/>
              <a:t>For information about specific use cases, see </a:t>
            </a:r>
            <a:r>
              <a:rPr lang="en-US"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https://aws.amazon.com/step-functions/use-cases/</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211354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5613400"/>
          </a:xfrm>
        </p:spPr>
        <p:txBody>
          <a:bodyPr/>
          <a:lstStyle/>
          <a:p>
            <a:pPr marL="0" marR="0"/>
            <a:r>
              <a:rPr lang="en-US" dirty="0">
                <a:solidFill>
                  <a:srgbClr val="000000"/>
                </a:solidFill>
                <a:effectLst/>
                <a:ea typeface="Calibri" panose="020F0502020204030204" pitchFamily="34" charset="0"/>
                <a:cs typeface="Times New Roman" panose="02020603050405020304" pitchFamily="18" charset="0"/>
              </a:rPr>
              <a:t>In Step Functions, activities are a way to associate code that runs somewhere (an </a:t>
            </a:r>
            <a:r>
              <a:rPr lang="en-US" i="1" dirty="0">
                <a:solidFill>
                  <a:srgbClr val="000000"/>
                </a:solidFill>
                <a:effectLst/>
                <a:ea typeface="Calibri" panose="020F0502020204030204" pitchFamily="34" charset="0"/>
                <a:cs typeface="Times New Roman" panose="02020603050405020304" pitchFamily="18" charset="0"/>
              </a:rPr>
              <a:t>activity worker</a:t>
            </a:r>
            <a:r>
              <a:rPr lang="en-US" dirty="0">
                <a:solidFill>
                  <a:srgbClr val="000000"/>
                </a:solidFill>
                <a:effectLst/>
                <a:ea typeface="Calibri" panose="020F0502020204030204" pitchFamily="34" charset="0"/>
                <a:cs typeface="Times New Roman" panose="02020603050405020304" pitchFamily="18" charset="0"/>
              </a:rPr>
              <a:t>) with a specific task in a state machine. An activity worker can be an application that runs on an EC2 instance, Lambda function, or mobile device. It can be any application that can make an HTTP connection, which is hosted anywhere. </a:t>
            </a:r>
          </a:p>
          <a:p>
            <a:pPr marL="0" marR="0"/>
            <a:endParaRPr lang="en-US" dirty="0">
              <a:effectLst/>
              <a:ea typeface="Calibri" panose="020F0502020204030204" pitchFamily="34" charset="0"/>
              <a:cs typeface="Times New Roman" panose="02020603050405020304" pitchFamily="18" charset="0"/>
            </a:endParaRPr>
          </a:p>
          <a:p>
            <a:pPr marL="0" marR="0"/>
            <a:r>
              <a:rPr lang="en-US" dirty="0">
                <a:solidFill>
                  <a:srgbClr val="000000"/>
                </a:solidFill>
                <a:effectLst/>
                <a:ea typeface="Calibri" panose="020F0502020204030204" pitchFamily="34" charset="0"/>
                <a:cs typeface="Times New Roman" panose="02020603050405020304" pitchFamily="18" charset="0"/>
              </a:rPr>
              <a:t>When Step Functions reaches an activity task state, the workflow waits for an activity worker to poll for a task. An activity worker polls Step Functions by using the </a:t>
            </a:r>
            <a:r>
              <a:rPr lang="en-US" dirty="0" err="1">
                <a:solidFill>
                  <a:srgbClr val="000000"/>
                </a:solidFill>
                <a:effectLst/>
                <a:ea typeface="Calibri" panose="020F0502020204030204" pitchFamily="34" charset="0"/>
                <a:cs typeface="Times New Roman" panose="02020603050405020304" pitchFamily="18" charset="0"/>
              </a:rPr>
              <a:t>GetActivityTask</a:t>
            </a:r>
            <a:r>
              <a:rPr lang="en-US" dirty="0">
                <a:solidFill>
                  <a:srgbClr val="000000"/>
                </a:solidFill>
                <a:effectLst/>
                <a:ea typeface="Calibri" panose="020F0502020204030204" pitchFamily="34" charset="0"/>
                <a:cs typeface="Times New Roman" panose="02020603050405020304" pitchFamily="18" charset="0"/>
              </a:rPr>
              <a:t> API action, and it sends the ARN for the related activity. </a:t>
            </a:r>
            <a:r>
              <a:rPr lang="en-US" dirty="0" err="1">
                <a:solidFill>
                  <a:srgbClr val="000000"/>
                </a:solidFill>
                <a:effectLst/>
                <a:ea typeface="Calibri" panose="020F0502020204030204" pitchFamily="34" charset="0"/>
                <a:cs typeface="Times New Roman" panose="02020603050405020304" pitchFamily="18" charset="0"/>
              </a:rPr>
              <a:t>GetActivityTask</a:t>
            </a:r>
            <a:r>
              <a:rPr lang="en-US" dirty="0">
                <a:solidFill>
                  <a:srgbClr val="000000"/>
                </a:solidFill>
                <a:effectLst/>
                <a:ea typeface="Calibri" panose="020F0502020204030204" pitchFamily="34" charset="0"/>
                <a:cs typeface="Times New Roman" panose="02020603050405020304" pitchFamily="18" charset="0"/>
              </a:rPr>
              <a:t> returns a response, including input (a string of JSON input for the task) and a </a:t>
            </a:r>
            <a:r>
              <a:rPr lang="en-US" dirty="0" err="1">
                <a:solidFill>
                  <a:srgbClr val="000000"/>
                </a:solidFill>
                <a:effectLst/>
                <a:ea typeface="Calibri" panose="020F0502020204030204" pitchFamily="34" charset="0"/>
                <a:cs typeface="Times New Roman" panose="02020603050405020304" pitchFamily="18" charset="0"/>
              </a:rPr>
              <a:t>taskToken</a:t>
            </a:r>
            <a:r>
              <a:rPr lang="en-US" dirty="0">
                <a:solidFill>
                  <a:srgbClr val="000000"/>
                </a:solidFill>
                <a:effectLst/>
                <a:ea typeface="Calibri" panose="020F0502020204030204" pitchFamily="34" charset="0"/>
                <a:cs typeface="Times New Roman" panose="02020603050405020304" pitchFamily="18" charset="0"/>
              </a:rPr>
              <a:t> (a unique identifier for the task). A task that is waiting for a </a:t>
            </a:r>
            <a:r>
              <a:rPr lang="en-US" dirty="0" err="1">
                <a:solidFill>
                  <a:srgbClr val="000000"/>
                </a:solidFill>
                <a:effectLst/>
                <a:ea typeface="Calibri" panose="020F0502020204030204" pitchFamily="34" charset="0"/>
                <a:cs typeface="Times New Roman" panose="02020603050405020304" pitchFamily="18" charset="0"/>
              </a:rPr>
              <a:t>taskToken</a:t>
            </a:r>
            <a:r>
              <a:rPr lang="en-US" dirty="0">
                <a:solidFill>
                  <a:srgbClr val="000000"/>
                </a:solidFill>
                <a:effectLst/>
                <a:ea typeface="Calibri" panose="020F0502020204030204" pitchFamily="34" charset="0"/>
                <a:cs typeface="Times New Roman" panose="02020603050405020304" pitchFamily="18" charset="0"/>
              </a:rPr>
              <a:t> will wait until the invocation reaches the one-year service quota. It relies on a Heartbeat threshold, which is specified in the state machine's ASL definition. </a:t>
            </a:r>
          </a:p>
          <a:p>
            <a:pPr marL="0" marR="0"/>
            <a:endParaRPr lang="en-US" dirty="0">
              <a:effectLst/>
              <a:ea typeface="Calibri" panose="020F0502020204030204" pitchFamily="34" charset="0"/>
              <a:cs typeface="Times New Roman" panose="02020603050405020304" pitchFamily="18" charset="0"/>
            </a:endParaRPr>
          </a:p>
          <a:p>
            <a:pPr marL="0" marR="0"/>
            <a:r>
              <a:rPr lang="en-US" dirty="0">
                <a:solidFill>
                  <a:srgbClr val="000000"/>
                </a:solidFill>
                <a:effectLst/>
                <a:ea typeface="Calibri" panose="020F0502020204030204" pitchFamily="34" charset="0"/>
                <a:cs typeface="Times New Roman" panose="02020603050405020304" pitchFamily="18" charset="0"/>
              </a:rPr>
              <a:t>A </a:t>
            </a:r>
            <a:r>
              <a:rPr lang="en-US" dirty="0" err="1">
                <a:solidFill>
                  <a:srgbClr val="000000"/>
                </a:solidFill>
                <a:effectLst/>
                <a:ea typeface="Calibri" panose="020F0502020204030204" pitchFamily="34" charset="0"/>
                <a:cs typeface="Times New Roman" panose="02020603050405020304" pitchFamily="18" charset="0"/>
              </a:rPr>
              <a:t>taskToken</a:t>
            </a:r>
            <a:r>
              <a:rPr lang="en-US" dirty="0">
                <a:solidFill>
                  <a:srgbClr val="000000"/>
                </a:solidFill>
                <a:effectLst/>
                <a:ea typeface="Calibri" panose="020F0502020204030204" pitchFamily="34" charset="0"/>
                <a:cs typeface="Times New Roman" panose="02020603050405020304" pitchFamily="18" charset="0"/>
              </a:rPr>
              <a:t> is a token that represents a specific task and is generated by Step Functions when tasks are assigned to a worker. After the activity worker completes its work, it can provide a report of its success or failure by using </a:t>
            </a:r>
            <a:r>
              <a:rPr lang="en-US" dirty="0" err="1">
                <a:solidFill>
                  <a:srgbClr val="000000"/>
                </a:solidFill>
                <a:effectLst/>
                <a:ea typeface="Calibri" panose="020F0502020204030204" pitchFamily="34" charset="0"/>
                <a:cs typeface="Times New Roman" panose="02020603050405020304" pitchFamily="18" charset="0"/>
              </a:rPr>
              <a:t>SendTaskSuccess</a:t>
            </a:r>
            <a:r>
              <a:rPr lang="en-US" dirty="0">
                <a:solidFill>
                  <a:srgbClr val="000000"/>
                </a:solidFill>
                <a:effectLst/>
                <a:ea typeface="Calibri" panose="020F0502020204030204" pitchFamily="34" charset="0"/>
                <a:cs typeface="Times New Roman" panose="02020603050405020304" pitchFamily="18" charset="0"/>
              </a:rPr>
              <a:t> or </a:t>
            </a:r>
            <a:r>
              <a:rPr lang="en-US" dirty="0" err="1">
                <a:solidFill>
                  <a:srgbClr val="000000"/>
                </a:solidFill>
                <a:effectLst/>
                <a:ea typeface="Calibri" panose="020F0502020204030204" pitchFamily="34" charset="0"/>
                <a:cs typeface="Times New Roman" panose="02020603050405020304" pitchFamily="18" charset="0"/>
              </a:rPr>
              <a:t>SendTaskFailure</a:t>
            </a:r>
            <a:r>
              <a:rPr lang="en-US" dirty="0">
                <a:solidFill>
                  <a:srgbClr val="000000"/>
                </a:solidFill>
                <a:effectLst/>
                <a:ea typeface="Calibri" panose="020F0502020204030204" pitchFamily="34" charset="0"/>
                <a:cs typeface="Times New Roman" panose="02020603050405020304" pitchFamily="18" charset="0"/>
              </a:rPr>
              <a:t>. These two calls use the </a:t>
            </a:r>
            <a:r>
              <a:rPr lang="en-US" dirty="0" err="1">
                <a:solidFill>
                  <a:srgbClr val="000000"/>
                </a:solidFill>
                <a:effectLst/>
                <a:ea typeface="Calibri" panose="020F0502020204030204" pitchFamily="34" charset="0"/>
                <a:cs typeface="Times New Roman" panose="02020603050405020304" pitchFamily="18" charset="0"/>
              </a:rPr>
              <a:t>taskToken</a:t>
            </a:r>
            <a:r>
              <a:rPr lang="en-US" dirty="0">
                <a:solidFill>
                  <a:srgbClr val="000000"/>
                </a:solidFill>
                <a:effectLst/>
                <a:ea typeface="Calibri" panose="020F0502020204030204" pitchFamily="34" charset="0"/>
                <a:cs typeface="Times New Roman" panose="02020603050405020304" pitchFamily="18" charset="0"/>
              </a:rPr>
              <a:t> that </a:t>
            </a:r>
            <a:r>
              <a:rPr lang="en-US" dirty="0" err="1">
                <a:solidFill>
                  <a:srgbClr val="000000"/>
                </a:solidFill>
                <a:effectLst/>
                <a:ea typeface="Calibri" panose="020F0502020204030204" pitchFamily="34" charset="0"/>
                <a:cs typeface="Times New Roman" panose="02020603050405020304" pitchFamily="18" charset="0"/>
              </a:rPr>
              <a:t>GetActivityTask</a:t>
            </a:r>
            <a:r>
              <a:rPr lang="en-US" dirty="0">
                <a:solidFill>
                  <a:srgbClr val="000000"/>
                </a:solidFill>
                <a:effectLst/>
                <a:ea typeface="Calibri" panose="020F0502020204030204" pitchFamily="34" charset="0"/>
                <a:cs typeface="Times New Roman" panose="02020603050405020304" pitchFamily="18" charset="0"/>
              </a:rPr>
              <a:t> provides to associate the result with that task. </a:t>
            </a:r>
          </a:p>
          <a:p>
            <a:pPr marL="0" marR="0"/>
            <a:endParaRPr lang="en-US" dirty="0">
              <a:effectLst/>
              <a:ea typeface="Calibri" panose="020F0502020204030204" pitchFamily="34" charset="0"/>
              <a:cs typeface="Times New Roman" panose="02020603050405020304" pitchFamily="18" charset="0"/>
            </a:endParaRPr>
          </a:p>
          <a:p>
            <a:pPr marL="0" marR="0"/>
            <a:r>
              <a:rPr lang="en-US" dirty="0">
                <a:solidFill>
                  <a:srgbClr val="000000"/>
                </a:solidFill>
                <a:effectLst/>
                <a:ea typeface="Calibri" panose="020F0502020204030204" pitchFamily="34" charset="0"/>
                <a:cs typeface="Times New Roman" panose="02020603050405020304" pitchFamily="18" charset="0"/>
              </a:rPr>
              <a:t>One common use case for activities is to manage a workflow that has a manual approval step, such as a promotion approval. In this example, Amazon CloudWatch invokes Lambda on a schedule. Lambda (the activity worker) polls Step Functions for an activity task by calling </a:t>
            </a:r>
            <a:r>
              <a:rPr lang="en-US" dirty="0" err="1">
                <a:solidFill>
                  <a:srgbClr val="000000"/>
                </a:solidFill>
                <a:effectLst/>
                <a:ea typeface="Calibri" panose="020F0502020204030204" pitchFamily="34" charset="0"/>
                <a:cs typeface="Times New Roman" panose="02020603050405020304" pitchFamily="18" charset="0"/>
              </a:rPr>
              <a:t>GetActivityTask</a:t>
            </a:r>
            <a:r>
              <a:rPr lang="en-US" dirty="0">
                <a:solidFill>
                  <a:srgbClr val="000000"/>
                </a:solidFill>
                <a:effectLst/>
                <a:ea typeface="Calibri" panose="020F0502020204030204" pitchFamily="34" charset="0"/>
                <a:cs typeface="Times New Roman" panose="02020603050405020304" pitchFamily="18" charset="0"/>
              </a:rPr>
              <a:t>. First, Lambda successfully calls the API action. Next, the activity is vended to Lambda as a string of JSON input for the task and a </a:t>
            </a:r>
            <a:r>
              <a:rPr lang="en-US" dirty="0" err="1">
                <a:solidFill>
                  <a:srgbClr val="000000"/>
                </a:solidFill>
                <a:effectLst/>
                <a:ea typeface="Calibri" panose="020F0502020204030204" pitchFamily="34" charset="0"/>
                <a:cs typeface="Times New Roman" panose="02020603050405020304" pitchFamily="18" charset="0"/>
              </a:rPr>
              <a:t>taskToken</a:t>
            </a:r>
            <a:r>
              <a:rPr lang="en-US" dirty="0">
                <a:solidFill>
                  <a:srgbClr val="000000"/>
                </a:solidFill>
                <a:effectLst/>
                <a:ea typeface="Calibri" panose="020F0502020204030204" pitchFamily="34" charset="0"/>
                <a:cs typeface="Times New Roman" panose="02020603050405020304" pitchFamily="18" charset="0"/>
              </a:rPr>
              <a:t> for callback. Then, Lambda calls the Amazon Simple Email Service (Amazon SES) messaging service. The messaging service sends an email notification to a manager to either approve or deny an employee’s promotion. The response is recorded as either a success (approve) or failure (deny) and is sent as an API request to Amazon API Gateway. API Gateway calls either </a:t>
            </a:r>
            <a:r>
              <a:rPr lang="en-US" i="1" dirty="0" err="1">
                <a:solidFill>
                  <a:srgbClr val="000000"/>
                </a:solidFill>
                <a:effectLst/>
                <a:ea typeface="Calibri" panose="020F0502020204030204" pitchFamily="34" charset="0"/>
                <a:cs typeface="Times New Roman" panose="02020603050405020304" pitchFamily="18" charset="0"/>
              </a:rPr>
              <a:t>SendTaskSuccess</a:t>
            </a:r>
            <a:r>
              <a:rPr lang="en-US" dirty="0">
                <a:solidFill>
                  <a:srgbClr val="000000"/>
                </a:solidFill>
                <a:effectLst/>
                <a:ea typeface="Calibri" panose="020F0502020204030204" pitchFamily="34" charset="0"/>
                <a:cs typeface="Times New Roman" panose="02020603050405020304" pitchFamily="18" charset="0"/>
              </a:rPr>
              <a:t> or </a:t>
            </a:r>
            <a:r>
              <a:rPr lang="en-US" i="1" dirty="0" err="1">
                <a:solidFill>
                  <a:srgbClr val="000000"/>
                </a:solidFill>
                <a:effectLst/>
                <a:ea typeface="Calibri" panose="020F0502020204030204" pitchFamily="34" charset="0"/>
                <a:cs typeface="Times New Roman" panose="02020603050405020304" pitchFamily="18" charset="0"/>
              </a:rPr>
              <a:t>SendTaskFailure</a:t>
            </a:r>
            <a:r>
              <a:rPr lang="en-US" dirty="0">
                <a:solidFill>
                  <a:srgbClr val="000000"/>
                </a:solidFill>
                <a:effectLst/>
                <a:ea typeface="Calibri" panose="020F0502020204030204" pitchFamily="34" charset="0"/>
                <a:cs typeface="Times New Roman" panose="02020603050405020304" pitchFamily="18" charset="0"/>
              </a:rPr>
              <a:t> and uses the vended token.</a:t>
            </a:r>
          </a:p>
          <a:p>
            <a:pPr marL="0" marR="0"/>
            <a:endParaRPr lang="en-US" dirty="0">
              <a:effectLst/>
              <a:ea typeface="Calibri" panose="020F0502020204030204" pitchFamily="34" charset="0"/>
              <a:cs typeface="Times New Roman" panose="02020603050405020304" pitchFamily="18" charset="0"/>
            </a:endParaRPr>
          </a:p>
          <a:p>
            <a:pPr marL="0" marR="0"/>
            <a:r>
              <a:rPr lang="en-US" dirty="0">
                <a:solidFill>
                  <a:srgbClr val="000000"/>
                </a:solidFill>
                <a:effectLst/>
                <a:ea typeface="Calibri" panose="020F0502020204030204" pitchFamily="34" charset="0"/>
                <a:cs typeface="Times New Roman" panose="02020603050405020304" pitchFamily="18" charset="0"/>
              </a:rPr>
              <a:t>This example shows a serverless application. The code that fetches the work and acquires the token is separate from the code that responds with the completion status and returns the token.</a:t>
            </a:r>
          </a:p>
          <a:p>
            <a:pPr marL="0" marR="0"/>
            <a:endParaRPr lang="en-US" dirty="0"/>
          </a:p>
          <a:p>
            <a:pPr marL="0" marR="0" lvl="0" indent="0" algn="l" defTabSz="914400" rtl="0" eaLnBrk="1" fontAlgn="auto" latinLnBrk="0" hangingPunct="1">
              <a:buClrTx/>
              <a:buSzTx/>
              <a:buFontTx/>
              <a:buNone/>
              <a:tabLst/>
              <a:defRPr/>
            </a:pPr>
            <a:r>
              <a:rPr lang="en-US" baseline="0" dirty="0"/>
              <a:t>For more information, see the Implementing Serverless Manual Approval Steps in AWS Step Functions and Amazon API Gateway blog post at </a:t>
            </a:r>
            <a:r>
              <a:rPr lang="en-US"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https://aws.amazon.com/blogs/compute/implementing-serverless-manual-approval-steps-in-aws-step-functions-and-amazon-api-gateway/</a:t>
            </a:r>
            <a:r>
              <a:rPr lang="en-US" dirty="0">
                <a:ea typeface="Amazon Ember Light" panose="020B0403020204020204" pitchFamily="34" charset="0"/>
                <a:cs typeface="Amazon Ember Light" panose="020B0403020204020204" pitchFamily="34" charset="0"/>
              </a:rPr>
              <a:t>.</a:t>
            </a:r>
          </a:p>
          <a:p>
            <a:pPr marL="0" marR="0" lvl="0" indent="0" algn="l" defTabSz="914400" rtl="0" eaLnBrk="1" fontAlgn="auto" latinLnBrk="0" hangingPunct="1">
              <a:buClrTx/>
              <a:buSzTx/>
              <a:buFontTx/>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buClrTx/>
              <a:buSzTx/>
              <a:buFontTx/>
              <a:buNone/>
              <a:tabLst/>
              <a:defRPr/>
            </a:pPr>
            <a:r>
              <a:rPr lang="en-US" baseline="0" dirty="0"/>
              <a:t>For more information about activities, see </a:t>
            </a:r>
            <a:r>
              <a:rPr lang="en-US" dirty="0">
                <a:solidFill>
                  <a:srgbClr val="197956"/>
                </a:solidFill>
                <a:ea typeface="Amazon Ember Light" panose="020B0403020204020204" pitchFamily="34" charset="0"/>
                <a:cs typeface="Amazon Ember Light" panose="020B0403020204020204" pitchFamily="34" charset="0"/>
                <a:hlinkClick r:id="rId4">
                  <a:extLst>
                    <a:ext uri="{A12FA001-AC4F-418D-AE19-62706E023703}">
                      <ahyp:hlinkClr xmlns:ahyp="http://schemas.microsoft.com/office/drawing/2018/hyperlinkcolor" val="tx"/>
                    </a:ext>
                  </a:extLst>
                </a:hlinkClick>
              </a:rPr>
              <a:t>https://docs.aws.amazon.com/step-functions/latest/dg/concepts-activities.html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4222511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The </a:t>
            </a:r>
            <a:r>
              <a:rPr lang="en-US" baseline="0" dirty="0"/>
              <a:t>JSON for the activity state machine for the manual approval process might look like this code. In this example, the state type is </a:t>
            </a:r>
            <a:r>
              <a:rPr lang="en-US" baseline="0" dirty="0">
                <a:cs typeface="Courier New" panose="02070309020205020404" pitchFamily="49" charset="0"/>
              </a:rPr>
              <a:t>"Task" </a:t>
            </a:r>
            <a:r>
              <a:rPr lang="en-US" baseline="0" dirty="0"/>
              <a:t>and the activity ARN is provided as a resource for the task.</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more information about how to integrate Step Functions with other AWS services, see </a:t>
            </a:r>
            <a:r>
              <a:rPr lang="en-US"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https://aws.amazon.com/step-functions/use-cases/</a:t>
            </a:r>
            <a:r>
              <a:rPr lang="en-US" dirty="0">
                <a:ea typeface="Amazon Ember Light" panose="020B0403020204020204" pitchFamily="34" charset="0"/>
                <a:cs typeface="Amazon Ember Light" panose="020B0403020204020204" pitchFamily="34" charset="0"/>
              </a:rPr>
              <a:t>.</a:t>
            </a:r>
            <a:endParaRPr lang="en-US" baseline="0" dirty="0"/>
          </a:p>
        </p:txBody>
      </p:sp>
    </p:spTree>
    <p:extLst>
      <p:ext uri="{BB962C8B-B14F-4D97-AF65-F5344CB8AC3E}">
        <p14:creationId xmlns:p14="http://schemas.microsoft.com/office/powerpoint/2010/main" val="2273203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a:r>
              <a:rPr lang="en-US" dirty="0">
                <a:solidFill>
                  <a:srgbClr val="000000"/>
                </a:solidFill>
                <a:effectLst/>
                <a:ea typeface="Calibri" panose="020F0502020204030204" pitchFamily="34" charset="0"/>
                <a:cs typeface="Times New Roman" panose="02020603050405020304" pitchFamily="18" charset="0"/>
              </a:rPr>
              <a:t>This diagram depicts the flow of a Step Functions state machine that is used for automated and continuous deployment of Amazon </a:t>
            </a:r>
            <a:r>
              <a:rPr lang="en-US" dirty="0" err="1">
                <a:solidFill>
                  <a:srgbClr val="000000"/>
                </a:solidFill>
                <a:effectLst/>
                <a:ea typeface="Calibri" panose="020F0502020204030204" pitchFamily="34" charset="0"/>
                <a:cs typeface="Times New Roman" panose="02020603050405020304" pitchFamily="18" charset="0"/>
              </a:rPr>
              <a:t>SageMaker</a:t>
            </a:r>
            <a:r>
              <a:rPr lang="en-US" dirty="0">
                <a:solidFill>
                  <a:srgbClr val="000000"/>
                </a:solidFill>
                <a:effectLst/>
                <a:ea typeface="Calibri" panose="020F0502020204030204" pitchFamily="34" charset="0"/>
                <a:cs typeface="Times New Roman" panose="02020603050405020304" pitchFamily="18" charset="0"/>
              </a:rPr>
              <a:t> models with Step Functions. The dashed arrows that are highlighted in pink are instances where the state machine must poll and wait for a task to be completed.</a:t>
            </a:r>
            <a:endParaRPr lang="en-US" dirty="0">
              <a:effectLst/>
              <a:ea typeface="Calibri" panose="020F0502020204030204" pitchFamily="34" charset="0"/>
              <a:cs typeface="Times New Roman" panose="02020603050405020304" pitchFamily="18" charset="0"/>
            </a:endParaRPr>
          </a:p>
          <a:p>
            <a:endParaRPr lang="en-US" baseline="0" dirty="0"/>
          </a:p>
          <a:p>
            <a:pPr marL="0" marR="0" lvl="0" indent="0" algn="l" defTabSz="914400" rtl="0" eaLnBrk="1" fontAlgn="auto" latinLnBrk="0" hangingPunct="1">
              <a:buClrTx/>
              <a:buSzTx/>
              <a:buFontTx/>
              <a:buNone/>
              <a:tabLst/>
              <a:defRPr/>
            </a:pPr>
            <a:r>
              <a:rPr lang="en-US" baseline="0" dirty="0"/>
              <a:t>For more information, see the Automated and Continuous Deployment of Amazon </a:t>
            </a:r>
            <a:r>
              <a:rPr lang="en-US" baseline="0" dirty="0" err="1"/>
              <a:t>SageMaker</a:t>
            </a:r>
            <a:r>
              <a:rPr lang="en-US" baseline="0" dirty="0"/>
              <a:t> Models with AWS Step Functions blog post at </a:t>
            </a:r>
            <a:r>
              <a:rPr lang="en-US"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https://aws.amazon.com/blogs/machine-learning/automated-and-continuous-deployment-of-amazon-sagemaker-models-with-aws-step-functions/</a:t>
            </a:r>
            <a:r>
              <a:rPr lang="en-US"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856571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are the key takeaways from this section of the module:</a:t>
            </a:r>
          </a:p>
          <a:p>
            <a:pPr marL="171450" indent="-171450">
              <a:buFont typeface="Arial" panose="020B0604020202020204" pitchFamily="34" charset="0"/>
              <a:buChar char="•"/>
            </a:pPr>
            <a:r>
              <a:rPr lang="en-US" dirty="0"/>
              <a:t>Activities are a Step Functions feature that associate code with a specific task in a state machine.</a:t>
            </a:r>
          </a:p>
          <a:p>
            <a:pPr marL="171450" indent="-171450">
              <a:buFont typeface="Arial" panose="020B0604020202020204" pitchFamily="34" charset="0"/>
              <a:buChar char="•"/>
            </a:pPr>
            <a:r>
              <a:rPr lang="en-US" dirty="0"/>
              <a:t>A </a:t>
            </a:r>
            <a:r>
              <a:rPr lang="en-US" dirty="0" err="1"/>
              <a:t>taskToken</a:t>
            </a:r>
            <a:r>
              <a:rPr lang="en-US" dirty="0"/>
              <a:t> is a token that represents a specific task that Step Functions generates when a task is assigned to a worker.</a:t>
            </a:r>
          </a:p>
          <a:p>
            <a:pPr marL="171450" indent="-171450">
              <a:buFont typeface="Arial" panose="020B0604020202020204" pitchFamily="34" charset="0"/>
              <a:buChar char="•"/>
            </a:pPr>
            <a:r>
              <a:rPr lang="en-US" dirty="0"/>
              <a:t>An activity worker can run on any application that is able to make an HTTP connection.</a:t>
            </a:r>
          </a:p>
        </p:txBody>
      </p:sp>
    </p:spTree>
    <p:extLst>
      <p:ext uri="{BB962C8B-B14F-4D97-AF65-F5344CB8AC3E}">
        <p14:creationId xmlns:p14="http://schemas.microsoft.com/office/powerpoint/2010/main" val="963507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Section 6: Step Functions API.</a:t>
            </a:r>
          </a:p>
        </p:txBody>
      </p:sp>
    </p:spTree>
    <p:extLst>
      <p:ext uri="{BB962C8B-B14F-4D97-AF65-F5344CB8AC3E}">
        <p14:creationId xmlns:p14="http://schemas.microsoft.com/office/powerpoint/2010/main" val="532580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dirty="0"/>
              <a:t>You</a:t>
            </a:r>
            <a:r>
              <a:rPr lang="en-US" baseline="0" dirty="0"/>
              <a:t> can access and use Step Functions by using the AWS Management Console, AWS SDKs, or API.</a:t>
            </a:r>
          </a:p>
          <a:p>
            <a:endParaRPr lang="en-US" baseline="0" dirty="0"/>
          </a:p>
          <a:p>
            <a:r>
              <a:rPr lang="en-US" dirty="0"/>
              <a:t>You can run</a:t>
            </a:r>
            <a:r>
              <a:rPr lang="en-US" baseline="0" dirty="0"/>
              <a:t> a Step Functions state machine by doing the following:</a:t>
            </a:r>
          </a:p>
          <a:p>
            <a:pPr marL="171450" indent="-171450">
              <a:buFont typeface="Arial" panose="020B0604020202020204" pitchFamily="34" charset="0"/>
              <a:buChar char="•"/>
            </a:pPr>
            <a:r>
              <a:rPr lang="en-US" baseline="0" dirty="0"/>
              <a:t>Call the Step Functions </a:t>
            </a:r>
            <a:r>
              <a:rPr lang="en-US" i="1" baseline="0" dirty="0" err="1"/>
              <a:t>StartExecution</a:t>
            </a:r>
            <a:r>
              <a:rPr lang="en-US" baseline="0" dirty="0"/>
              <a:t> API action.</a:t>
            </a:r>
          </a:p>
          <a:p>
            <a:pPr marL="171450" indent="-171450">
              <a:buFont typeface="Arial" panose="020B0604020202020204" pitchFamily="34" charset="0"/>
              <a:buChar char="•"/>
            </a:pPr>
            <a:r>
              <a:rPr lang="en-US" dirty="0"/>
              <a:t>Associate your Step Functions APIs with API operations in API Gateway. When an HTTPS request is sent to an API operation, API Gateway invokes your Step Functions API actions.</a:t>
            </a:r>
            <a:endParaRPr lang="en-US" baseline="0" dirty="0"/>
          </a:p>
          <a:p>
            <a:endParaRPr lang="en-US" baseline="0" dirty="0"/>
          </a:p>
          <a:p>
            <a:pPr marL="0" marR="0" lvl="0" indent="0" algn="l" defTabSz="914400" rtl="0" eaLnBrk="1" fontAlgn="auto" latinLnBrk="0" hangingPunct="1">
              <a:buClrTx/>
              <a:buSzTx/>
              <a:buFontTx/>
              <a:buNone/>
              <a:tabLst/>
              <a:defRPr/>
            </a:pPr>
            <a:r>
              <a:rPr lang="en-US" dirty="0"/>
              <a:t>For more information, see the following resources:</a:t>
            </a:r>
            <a:endParaRPr lang="en-US" baseline="0" dirty="0"/>
          </a:p>
          <a:p>
            <a:pPr marL="171450" marR="0" lvl="0" indent="-171450" algn="l" defTabSz="914400" rtl="0" eaLnBrk="1" fontAlgn="auto" latinLnBrk="0" hangingPunct="1">
              <a:buClrTx/>
              <a:buSzTx/>
              <a:buFont typeface="Arial" panose="020B0604020202020204" pitchFamily="34" charset="0"/>
              <a:buChar char="•"/>
              <a:tabLst/>
              <a:defRPr/>
            </a:pPr>
            <a:r>
              <a:rPr lang="en-US" i="1" baseline="0" dirty="0"/>
              <a:t>AWS Step Functions API Reference</a:t>
            </a:r>
            <a:r>
              <a:rPr lang="en-US" baseline="0" dirty="0"/>
              <a:t>: </a:t>
            </a:r>
            <a:r>
              <a:rPr lang="en-US" dirty="0">
                <a:solidFill>
                  <a:srgbClr val="197956"/>
                </a:solidFill>
                <a:hlinkClick r:id="rId3">
                  <a:extLst>
                    <a:ext uri="{A12FA001-AC4F-418D-AE19-62706E023703}">
                      <ahyp:hlinkClr xmlns:ahyp="http://schemas.microsoft.com/office/drawing/2018/hyperlinkcolor" val="tx"/>
                    </a:ext>
                  </a:extLst>
                </a:hlinkClick>
              </a:rPr>
              <a:t>https://docs.aws.amazon.com/step-functions/latest/apireference/Welcome.html</a:t>
            </a:r>
            <a:r>
              <a:rPr lang="en-US" dirty="0"/>
              <a:t>.</a:t>
            </a:r>
            <a:endParaRPr lang="en-US" baseline="0" dirty="0"/>
          </a:p>
          <a:p>
            <a:pPr marL="171450" marR="0" lvl="0" indent="-171450" algn="l" defTabSz="914400" rtl="0" eaLnBrk="1" fontAlgn="auto" latinLnBrk="0" hangingPunct="1">
              <a:buClrTx/>
              <a:buSzTx/>
              <a:buFont typeface="Arial" panose="020B0604020202020204" pitchFamily="34" charset="0"/>
              <a:buChar char="•"/>
              <a:tabLst/>
              <a:defRPr/>
            </a:pPr>
            <a:r>
              <a:rPr lang="en-US" baseline="0" dirty="0" err="1"/>
              <a:t>StartExecution</a:t>
            </a:r>
            <a:r>
              <a:rPr lang="en-US" baseline="0" dirty="0"/>
              <a:t>: </a:t>
            </a:r>
            <a:r>
              <a:rPr lang="en-US" dirty="0">
                <a:solidFill>
                  <a:srgbClr val="197956"/>
                </a:solidFill>
                <a:ea typeface="Amazon Ember Light" panose="020B0403020204020204" pitchFamily="34" charset="0"/>
                <a:cs typeface="Amazon Ember Light" panose="020B0403020204020204" pitchFamily="34" charset="0"/>
                <a:hlinkClick r:id="rId4">
                  <a:extLst>
                    <a:ext uri="{A12FA001-AC4F-418D-AE19-62706E023703}">
                      <ahyp:hlinkClr xmlns:ahyp="http://schemas.microsoft.com/office/drawing/2018/hyperlinkcolor" val="tx"/>
                    </a:ext>
                  </a:extLst>
                </a:hlinkClick>
              </a:rPr>
              <a:t>https://docs.aws.amazon.com/step-functions/latest/apireference/API_StartExecution.html</a:t>
            </a:r>
            <a:r>
              <a:rPr lang="en-US" dirty="0">
                <a:ea typeface="Amazon Ember Light" panose="020B0403020204020204" pitchFamily="34" charset="0"/>
                <a:cs typeface="Amazon Ember Light" panose="020B0403020204020204" pitchFamily="34" charset="0"/>
              </a:rPr>
              <a:t>.</a:t>
            </a:r>
            <a:endParaRPr lang="en-US" baseline="0" dirty="0"/>
          </a:p>
          <a:p>
            <a:pPr marL="171450" indent="-171450">
              <a:buFont typeface="Arial" panose="020B0604020202020204" pitchFamily="34" charset="0"/>
              <a:buChar char="•"/>
            </a:pPr>
            <a:r>
              <a:rPr lang="en-US" baseline="0" dirty="0"/>
              <a:t>Creating a Step Functions API Using API Gateway: </a:t>
            </a:r>
            <a:r>
              <a:rPr lang="en-US" dirty="0">
                <a:solidFill>
                  <a:srgbClr val="197956"/>
                </a:solidFill>
                <a:ea typeface="Amazon Ember Light" panose="020B0403020204020204" pitchFamily="34" charset="0"/>
                <a:cs typeface="Amazon Ember Light" panose="020B0403020204020204" pitchFamily="34" charset="0"/>
                <a:hlinkClick r:id="rId5">
                  <a:extLst>
                    <a:ext uri="{A12FA001-AC4F-418D-AE19-62706E023703}">
                      <ahyp:hlinkClr xmlns:ahyp="http://schemas.microsoft.com/office/drawing/2018/hyperlinkcolor" val="tx"/>
                    </a:ext>
                  </a:extLst>
                </a:hlinkClick>
              </a:rPr>
              <a:t>https://docs.aws.amazon.com/step-functions/latest/dg/tutorial-api-gateway.html</a:t>
            </a:r>
            <a:r>
              <a:rPr lang="en-US" dirty="0">
                <a:ea typeface="Amazon Ember Light" panose="020B0403020204020204" pitchFamily="34" charset="0"/>
                <a:cs typeface="Amazon Ember Light" panose="020B0403020204020204" pitchFamily="34" charset="0"/>
              </a:rPr>
              <a:t>.</a:t>
            </a:r>
          </a:p>
          <a:p>
            <a:pPr marL="171450" marR="0" lvl="0" indent="-171450" algn="l" defTabSz="914400" rtl="0" eaLnBrk="1" fontAlgn="auto" latinLnBrk="0" hangingPunct="1">
              <a:buClrTx/>
              <a:buSzTx/>
              <a:buFont typeface="Arial" panose="020B0604020202020204" pitchFamily="34" charset="0"/>
              <a:buChar char="•"/>
              <a:tabLst/>
              <a:defRPr/>
            </a:pPr>
            <a:r>
              <a:rPr lang="en-US" baseline="0" dirty="0"/>
              <a:t>Periodically Start a State Machine Execution Using CloudWatch Events: </a:t>
            </a:r>
            <a:r>
              <a:rPr lang="en-US" dirty="0">
                <a:solidFill>
                  <a:srgbClr val="197956"/>
                </a:solidFill>
                <a:ea typeface="Amazon Ember Light" panose="020B0403020204020204" pitchFamily="34" charset="0"/>
                <a:cs typeface="Amazon Ember Light" panose="020B0403020204020204" pitchFamily="34" charset="0"/>
                <a:hlinkClick r:id="rId6">
                  <a:extLst>
                    <a:ext uri="{A12FA001-AC4F-418D-AE19-62706E023703}">
                      <ahyp:hlinkClr xmlns:ahyp="http://schemas.microsoft.com/office/drawing/2018/hyperlinkcolor" val="tx"/>
                    </a:ext>
                  </a:extLst>
                </a:hlinkClick>
              </a:rPr>
              <a:t>https://docs.aws.amazon.com/step-functions/latest/dg/tutorial-cloudwatch-events-target.html</a:t>
            </a:r>
            <a:r>
              <a:rPr lang="en-US"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2218915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kern="1200" dirty="0">
                <a:solidFill>
                  <a:schemeClr val="tx1"/>
                </a:solidFill>
                <a:effectLst/>
                <a:latin typeface="+mn-lt"/>
                <a:ea typeface="+mn-ea"/>
                <a:cs typeface="+mn-cs"/>
              </a:rPr>
              <a:t>This module includes the following sections:</a:t>
            </a:r>
          </a:p>
          <a:p>
            <a:pPr marL="228600" indent="-228600">
              <a:buFont typeface="+mj-lt"/>
              <a:buAutoNum type="arabicPeriod"/>
            </a:pPr>
            <a:r>
              <a:rPr lang="en-US" dirty="0">
                <a:latin typeface="+mn-lt"/>
              </a:rPr>
              <a:t>Introduction</a:t>
            </a:r>
          </a:p>
          <a:p>
            <a:pPr marL="228600" indent="-228600">
              <a:buFont typeface="+mj-lt"/>
              <a:buAutoNum type="arabicPeriod"/>
            </a:pPr>
            <a:r>
              <a:rPr lang="en-US" dirty="0">
                <a:latin typeface="+mn-lt"/>
              </a:rPr>
              <a:t>Coordinating tasks in distributed applications</a:t>
            </a:r>
          </a:p>
          <a:p>
            <a:pPr marL="228600" indent="-228600">
              <a:buFont typeface="+mj-lt"/>
              <a:buAutoNum type="arabicPeriod"/>
            </a:pPr>
            <a:r>
              <a:rPr lang="en-US" dirty="0">
                <a:latin typeface="+mn-lt"/>
              </a:rPr>
              <a:t>Introducing Step Functions</a:t>
            </a:r>
          </a:p>
          <a:p>
            <a:pPr marL="228600" indent="-228600">
              <a:buFont typeface="+mj-lt"/>
              <a:buAutoNum type="arabicPeriod"/>
            </a:pPr>
            <a:r>
              <a:rPr lang="en-US" dirty="0">
                <a:latin typeface="+mn-lt"/>
              </a:rPr>
              <a:t>State types</a:t>
            </a:r>
          </a:p>
          <a:p>
            <a:pPr marL="228600" indent="-228600">
              <a:buFont typeface="+mj-lt"/>
              <a:buAutoNum type="arabicPeriod"/>
            </a:pPr>
            <a:r>
              <a:rPr lang="en-US" dirty="0">
                <a:latin typeface="+mn-lt"/>
              </a:rPr>
              <a:t>Step Functions use cases</a:t>
            </a:r>
          </a:p>
          <a:p>
            <a:pPr marL="228600" indent="-228600">
              <a:buFont typeface="+mj-lt"/>
              <a:buAutoNum type="arabicPeriod"/>
            </a:pPr>
            <a:r>
              <a:rPr lang="en-US" dirty="0">
                <a:latin typeface="+mn-lt"/>
              </a:rPr>
              <a:t>Step Functions API</a:t>
            </a:r>
          </a:p>
          <a:p>
            <a:pPr marL="0" indent="0">
              <a:buFont typeface="+mj-lt"/>
              <a:buNone/>
            </a:pPr>
            <a:endParaRPr lang="en-US" kern="1200" dirty="0">
              <a:solidFill>
                <a:schemeClr val="tx1"/>
              </a:solidFill>
              <a:effectLst/>
              <a:latin typeface="+mn-lt"/>
              <a:ea typeface="+mn-ea"/>
              <a:cs typeface="+mn-cs"/>
            </a:endParaRPr>
          </a:p>
          <a:p>
            <a:pPr marL="0" marR="0" lvl="0" indent="0" algn="l" defTabSz="914400" rtl="0" eaLnBrk="1" fontAlgn="auto" latinLnBrk="0" hangingPunct="1">
              <a:buClrTx/>
              <a:buSzTx/>
              <a:buFont typeface="+mj-lt"/>
              <a:buNone/>
              <a:tabLst/>
              <a:defRPr/>
            </a:pPr>
            <a:r>
              <a:rPr lang="en-US" dirty="0"/>
              <a:t>This module also includes:</a:t>
            </a:r>
            <a:endParaRPr lang="en-US" kern="1200" dirty="0">
              <a:solidFill>
                <a:schemeClr val="tx1"/>
              </a:solidFill>
              <a:effectLst/>
              <a:latin typeface="+mn-lt"/>
              <a:ea typeface="+mn-ea"/>
              <a:cs typeface="+mn-cs"/>
            </a:endParaRPr>
          </a:p>
          <a:p>
            <a:pPr marL="171450" indent="-171450">
              <a:buFont typeface="Arial" panose="020B0604020202020204" pitchFamily="34" charset="0"/>
              <a:buChar char="•"/>
            </a:pPr>
            <a:r>
              <a:rPr lang="en-US" b="0" i="0" kern="1200" dirty="0">
                <a:solidFill>
                  <a:schemeClr val="tx1"/>
                </a:solidFill>
                <a:effectLst/>
                <a:latin typeface="+mn-lt"/>
                <a:ea typeface="+mn-ea"/>
                <a:cs typeface="+mn-cs"/>
              </a:rPr>
              <a:t>A demonstration about creating simple calculators by using Step Functions</a:t>
            </a:r>
          </a:p>
          <a:p>
            <a:pPr marL="171450" indent="-171450">
              <a:buFont typeface="Arial" panose="020B0604020202020204" pitchFamily="34" charset="0"/>
              <a:buChar char="•"/>
            </a:pPr>
            <a:r>
              <a:rPr lang="en-US" kern="1200" dirty="0">
                <a:solidFill>
                  <a:schemeClr val="tx1"/>
                </a:solidFill>
                <a:effectLst/>
                <a:latin typeface="+mn-lt"/>
                <a:ea typeface="+mn-ea"/>
                <a:cs typeface="+mn-cs"/>
              </a:rPr>
              <a:t>A</a:t>
            </a:r>
            <a:r>
              <a:rPr lang="en-US" i="0" kern="1200" dirty="0">
                <a:solidFill>
                  <a:schemeClr val="tx1"/>
                </a:solidFill>
                <a:effectLst/>
                <a:latin typeface="+mn-lt"/>
                <a:ea typeface="+mn-ea"/>
                <a:cs typeface="+mn-cs"/>
              </a:rPr>
              <a:t> </a:t>
            </a:r>
            <a:r>
              <a:rPr lang="en-US" b="0" i="0" kern="1200" dirty="0">
                <a:solidFill>
                  <a:schemeClr val="tx1"/>
                </a:solidFill>
                <a:effectLst/>
                <a:latin typeface="+mn-lt"/>
                <a:ea typeface="+mn-ea"/>
                <a:cs typeface="+mn-cs"/>
              </a:rPr>
              <a:t>lab </a:t>
            </a:r>
            <a:r>
              <a:rPr lang="en-US" i="0" kern="1200" dirty="0">
                <a:solidFill>
                  <a:schemeClr val="tx1"/>
                </a:solidFill>
                <a:effectLst/>
                <a:latin typeface="+mn-lt"/>
                <a:ea typeface="+mn-ea"/>
                <a:cs typeface="+mn-cs"/>
              </a:rPr>
              <a:t>where you will orchestrate serverless functions with Step Functions</a:t>
            </a:r>
            <a:endParaRPr lang="en-US" kern="1200" dirty="0">
              <a:solidFill>
                <a:schemeClr val="tx1"/>
              </a:solidFill>
              <a:effectLst/>
              <a:latin typeface="+mn-lt"/>
              <a:ea typeface="+mn-ea"/>
              <a:cs typeface="+mn-cs"/>
            </a:endParaRPr>
          </a:p>
          <a:p>
            <a:pPr marL="0" marR="0" lvl="0" indent="0" algn="l" defTabSz="914400" rtl="0" eaLnBrk="1" fontAlgn="auto" latinLnBrk="0" hangingPunct="1">
              <a:buClrTx/>
              <a:buSzTx/>
              <a:buFont typeface="Arial" panose="020B0604020202020204" pitchFamily="34" charset="0"/>
              <a:buNone/>
              <a:tabLst/>
              <a:defRPr/>
            </a:pPr>
            <a:endParaRPr lang="en-US" kern="1200" dirty="0">
              <a:solidFill>
                <a:schemeClr val="tx1"/>
              </a:solidFill>
              <a:effectLst/>
              <a:latin typeface="+mn-lt"/>
              <a:ea typeface="+mn-ea"/>
              <a:cs typeface="+mn-cs"/>
            </a:endParaRPr>
          </a:p>
          <a:p>
            <a:pPr lvl="0">
              <a:defRPr/>
            </a:pPr>
            <a:r>
              <a:rPr lang="en-US" dirty="0"/>
              <a:t>Finally, you will complete a knowledge check to test your understanding of key concepts covered in this module.</a:t>
            </a:r>
          </a:p>
        </p:txBody>
      </p:sp>
    </p:spTree>
    <p:extLst>
      <p:ext uri="{BB962C8B-B14F-4D97-AF65-F5344CB8AC3E}">
        <p14:creationId xmlns:p14="http://schemas.microsoft.com/office/powerpoint/2010/main" val="1232740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a:r>
              <a:rPr lang="en-US" dirty="0">
                <a:solidFill>
                  <a:srgbClr val="000000"/>
                </a:solidFill>
                <a:effectLst/>
                <a:ea typeface="Calibri" panose="020F0502020204030204" pitchFamily="34" charset="0"/>
                <a:cs typeface="Times New Roman" panose="02020603050405020304" pitchFamily="18" charset="0"/>
              </a:rPr>
              <a:t>Step Functions places </a:t>
            </a:r>
            <a:r>
              <a:rPr lang="en-US" i="1" dirty="0">
                <a:solidFill>
                  <a:srgbClr val="000000"/>
                </a:solidFill>
                <a:effectLst/>
                <a:ea typeface="Calibri" panose="020F0502020204030204" pitchFamily="34" charset="0"/>
                <a:cs typeface="Times New Roman" panose="02020603050405020304" pitchFamily="18" charset="0"/>
              </a:rPr>
              <a:t>quotas</a:t>
            </a:r>
            <a:r>
              <a:rPr lang="en-US" i="0" dirty="0">
                <a:solidFill>
                  <a:srgbClr val="000000"/>
                </a:solidFill>
                <a:effectLst/>
                <a:ea typeface="Calibri" panose="020F0502020204030204" pitchFamily="34" charset="0"/>
                <a:cs typeface="Times New Roman" panose="02020603050405020304" pitchFamily="18" charset="0"/>
              </a:rPr>
              <a:t>, formerly referred to as limits, </a:t>
            </a:r>
            <a:r>
              <a:rPr lang="en-US" dirty="0">
                <a:solidFill>
                  <a:srgbClr val="000000"/>
                </a:solidFill>
                <a:effectLst/>
                <a:ea typeface="Calibri" panose="020F0502020204030204" pitchFamily="34" charset="0"/>
                <a:cs typeface="Times New Roman" panose="02020603050405020304" pitchFamily="18" charset="0"/>
              </a:rPr>
              <a:t>on the sizes of certain state machine parameters. These parameters might include the number of API actions you can make during a certain time period or how many state machines you can define. Although these quotas are designed to prevent a misconfigured state machine from consuming all of the resources of the system, they aren't hard quotas. Quotas might differ significantly based on whether your state machine uses Standard or Express workflows.</a:t>
            </a:r>
            <a:endParaRPr lang="en-US" dirty="0">
              <a:effectLst/>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buClrTx/>
              <a:buSzTx/>
              <a:buFontTx/>
              <a:buNone/>
              <a:tabLst/>
              <a:defRPr/>
            </a:pPr>
            <a:r>
              <a:rPr lang="en-US" dirty="0"/>
              <a:t>For</a:t>
            </a:r>
            <a:r>
              <a:rPr lang="en-US" baseline="0" dirty="0"/>
              <a:t> more information about these quotas, see </a:t>
            </a:r>
            <a:r>
              <a:rPr lang="en-US" dirty="0">
                <a:solidFill>
                  <a:srgbClr val="197956"/>
                </a:solidFill>
                <a:hlinkClick r:id="rId3">
                  <a:extLst>
                    <a:ext uri="{A12FA001-AC4F-418D-AE19-62706E023703}">
                      <ahyp:hlinkClr xmlns:ahyp="http://schemas.microsoft.com/office/drawing/2018/hyperlinkcolor" val="tx"/>
                    </a:ext>
                  </a:extLst>
                </a:hlinkClick>
              </a:rPr>
              <a:t>https://docs.aws.amazon.com/step-functions/latest/dg/limits-overview.html</a:t>
            </a:r>
            <a:r>
              <a:rPr lang="en-US" dirty="0"/>
              <a:t>.</a:t>
            </a:r>
            <a:endParaRPr lang="en-US"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214942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are the key takeaways from this section of the module:</a:t>
            </a:r>
          </a:p>
          <a:p>
            <a:pPr marL="171450" indent="-171450">
              <a:buFont typeface="Arial" panose="020B0604020202020204" pitchFamily="34" charset="0"/>
              <a:buChar char="•"/>
            </a:pPr>
            <a:r>
              <a:rPr lang="en-US" dirty="0"/>
              <a:t>You can access Step Functions by using the console, </a:t>
            </a:r>
            <a:r>
              <a:rPr lang="en-US" dirty="0">
                <a:ea typeface="Amazon Ember" panose="020B0603020204020204" pitchFamily="34" charset="0"/>
                <a:cs typeface="Amazon Ember" panose="020B0603020204020204" pitchFamily="34" charset="0"/>
              </a:rPr>
              <a:t>AWS SDKs</a:t>
            </a:r>
            <a:r>
              <a:rPr lang="en-US" dirty="0"/>
              <a:t>, or </a:t>
            </a:r>
            <a:r>
              <a:rPr lang="en-US" dirty="0">
                <a:ea typeface="Amazon Ember" panose="020B0603020204020204" pitchFamily="34" charset="0"/>
                <a:cs typeface="Amazon Ember" panose="020B0603020204020204" pitchFamily="34" charset="0"/>
              </a:rPr>
              <a:t>API</a:t>
            </a:r>
            <a:r>
              <a:rPr lang="en-US" dirty="0"/>
              <a:t>.</a:t>
            </a:r>
          </a:p>
          <a:p>
            <a:pPr marL="171450" indent="-171450">
              <a:buFont typeface="Arial" panose="020B0604020202020204" pitchFamily="34" charset="0"/>
              <a:buChar char="•"/>
            </a:pPr>
            <a:r>
              <a:rPr lang="en-US" dirty="0"/>
              <a:t>Step Functions places </a:t>
            </a:r>
            <a:r>
              <a:rPr lang="en-US" dirty="0">
                <a:ea typeface="Amazon Ember" panose="020B0603020204020204" pitchFamily="34" charset="0"/>
                <a:cs typeface="Amazon Ember" panose="020B0603020204020204" pitchFamily="34" charset="0"/>
              </a:rPr>
              <a:t>quotas</a:t>
            </a:r>
            <a:r>
              <a:rPr lang="en-US" dirty="0"/>
              <a:t> on the size of certain state machine parameters.</a:t>
            </a:r>
          </a:p>
          <a:p>
            <a:pPr marL="171450" indent="-171450">
              <a:buFont typeface="Arial" panose="020B0604020202020204" pitchFamily="34" charset="0"/>
              <a:buChar char="•"/>
            </a:pPr>
            <a:r>
              <a:rPr lang="en-US" dirty="0">
                <a:ea typeface="Amazon Ember" panose="020B0603020204020204" pitchFamily="34" charset="0"/>
                <a:cs typeface="Amazon Ember" panose="020B0603020204020204" pitchFamily="34" charset="0"/>
              </a:rPr>
              <a:t>Use API Gateway </a:t>
            </a:r>
            <a:r>
              <a:rPr lang="en-US" dirty="0"/>
              <a:t>to associate your Step Functions APIs with </a:t>
            </a:r>
            <a:r>
              <a:rPr lang="en-US" dirty="0">
                <a:ea typeface="Amazon Ember" panose="020B0603020204020204" pitchFamily="34" charset="0"/>
                <a:cs typeface="Amazon Ember" panose="020B0603020204020204" pitchFamily="34" charset="0"/>
              </a:rPr>
              <a:t>methods</a:t>
            </a:r>
            <a:r>
              <a:rPr lang="en-US" dirty="0"/>
              <a:t> in an API Gateway API.</a:t>
            </a:r>
          </a:p>
        </p:txBody>
      </p:sp>
    </p:spTree>
    <p:extLst>
      <p:ext uri="{BB962C8B-B14F-4D97-AF65-F5344CB8AC3E}">
        <p14:creationId xmlns:p14="http://schemas.microsoft.com/office/powerpoint/2010/main" val="1474642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is a video demonstration available for this topic. You can find this video within the module 11 section of the course with the title: </a:t>
            </a:r>
            <a:r>
              <a:rPr lang="en-US" b="1"/>
              <a:t>Demo </a:t>
            </a:r>
            <a:r>
              <a:rPr lang="en-US" b="1">
                <a:latin typeface="+mn-lt"/>
              </a:rPr>
              <a:t>Creating Simple Calculators by Using Step Functions</a:t>
            </a:r>
            <a:r>
              <a:rPr lang="en-US"/>
              <a:t>. If you are unable to locate this video demonstration please reach out to your educator for assistance.</a:t>
            </a:r>
          </a:p>
        </p:txBody>
      </p:sp>
    </p:spTree>
    <p:extLst>
      <p:ext uri="{BB962C8B-B14F-4D97-AF65-F5344CB8AC3E}">
        <p14:creationId xmlns:p14="http://schemas.microsoft.com/office/powerpoint/2010/main" val="4256400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5397500"/>
          </a:xfrm>
        </p:spPr>
        <p:txBody>
          <a:bodyPr/>
          <a:lstStyle/>
          <a:p>
            <a:r>
              <a:rPr lang="en-US" dirty="0"/>
              <a:t>You will now complete Lab 11.1: Orchestrating Serverless Functions with Step Functions.</a:t>
            </a:r>
          </a:p>
        </p:txBody>
      </p:sp>
    </p:spTree>
    <p:extLst>
      <p:ext uri="{BB962C8B-B14F-4D97-AF65-F5344CB8AC3E}">
        <p14:creationId xmlns:p14="http://schemas.microsoft.com/office/powerpoint/2010/main" val="4256400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lab, you will build functionality to create and deliver the coffee inventory report using Step Functions.</a:t>
            </a:r>
          </a:p>
        </p:txBody>
      </p:sp>
    </p:spTree>
    <p:extLst>
      <p:ext uri="{BB962C8B-B14F-4D97-AF65-F5344CB8AC3E}">
        <p14:creationId xmlns:p14="http://schemas.microsoft.com/office/powerpoint/2010/main" val="590024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In this lab, you will complete the following tasks:</a:t>
            </a:r>
          </a:p>
          <a:p>
            <a:pPr marL="228600" indent="-228600">
              <a:buFont typeface="+mj-lt"/>
              <a:buAutoNum type="arabicPeriod"/>
            </a:pPr>
            <a:r>
              <a:rPr lang="en-US"/>
              <a:t>Preparing the development environment</a:t>
            </a:r>
          </a:p>
          <a:p>
            <a:pPr marL="228600" indent="-228600">
              <a:buFont typeface="+mj-lt"/>
              <a:buAutoNum type="arabicPeriod"/>
            </a:pPr>
            <a:r>
              <a:rPr lang="en-US"/>
              <a:t>Configuring an SNS topic and subscribing to it</a:t>
            </a:r>
          </a:p>
          <a:p>
            <a:pPr marL="228600" indent="-228600">
              <a:buFont typeface="+mj-lt"/>
              <a:buAutoNum type="arabicPeriod"/>
            </a:pPr>
            <a:r>
              <a:rPr lang="en-US"/>
              <a:t>Creating a Step Functions state machine</a:t>
            </a:r>
          </a:p>
          <a:p>
            <a:pPr marL="228600" indent="-228600">
              <a:buFont typeface="+mj-lt"/>
              <a:buAutoNum type="arabicPeriod"/>
            </a:pPr>
            <a:r>
              <a:rPr lang="en-US"/>
              <a:t>Creating a Lambda function to generate a </a:t>
            </a:r>
            <a:r>
              <a:rPr lang="en-US" err="1"/>
              <a:t>presigned</a:t>
            </a:r>
            <a:r>
              <a:rPr lang="en-US"/>
              <a:t> URL</a:t>
            </a:r>
          </a:p>
          <a:p>
            <a:pPr marL="228600" indent="-228600">
              <a:buFont typeface="+mj-lt"/>
              <a:buAutoNum type="arabicPeriod"/>
            </a:pPr>
            <a:r>
              <a:rPr lang="en-US"/>
              <a:t>Configuring the REST API to invoke the state machine</a:t>
            </a:r>
          </a:p>
          <a:p>
            <a:pPr marL="228600" indent="-228600">
              <a:buFont typeface="+mj-lt"/>
              <a:buAutoNum type="arabicPeriod"/>
            </a:pPr>
            <a:r>
              <a:rPr lang="en-US"/>
              <a:t>Configuring a Lambda function to generate an HTML report</a:t>
            </a:r>
          </a:p>
          <a:p>
            <a:pPr marL="228600" indent="-228600">
              <a:buFont typeface="+mj-lt"/>
              <a:buAutoNum type="arabicPeriod"/>
            </a:pPr>
            <a:r>
              <a:rPr lang="en-US"/>
              <a:t>Adding the </a:t>
            </a:r>
            <a:r>
              <a:rPr lang="en-US" err="1"/>
              <a:t>GenerateHTML</a:t>
            </a:r>
            <a:r>
              <a:rPr lang="en-US"/>
              <a:t> function to the state machine</a:t>
            </a:r>
          </a:p>
          <a:p>
            <a:pPr marL="228600" indent="-228600">
              <a:buFont typeface="+mj-lt"/>
              <a:buAutoNum type="arabicPeriod"/>
            </a:pPr>
            <a:r>
              <a:rPr lang="en-US"/>
              <a:t>Creating a Lambda function to retrieve supplier records</a:t>
            </a:r>
          </a:p>
          <a:p>
            <a:pPr marL="228600" indent="-228600">
              <a:buFont typeface="+mj-lt"/>
              <a:buAutoNum type="arabicPeriod"/>
            </a:pPr>
            <a:r>
              <a:rPr lang="en-US"/>
              <a:t>Adding the </a:t>
            </a:r>
            <a:r>
              <a:rPr lang="en-US" err="1"/>
              <a:t>generateReportData</a:t>
            </a:r>
            <a:r>
              <a:rPr lang="en-US"/>
              <a:t> function to the state machine</a:t>
            </a:r>
            <a:endParaRPr lang="en-US">
              <a:latin typeface="+mn-lt"/>
            </a:endParaRPr>
          </a:p>
        </p:txBody>
      </p:sp>
    </p:spTree>
    <p:extLst>
      <p:ext uri="{BB962C8B-B14F-4D97-AF65-F5344CB8AC3E}">
        <p14:creationId xmlns:p14="http://schemas.microsoft.com/office/powerpoint/2010/main" val="2020867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diagram summarizes what you will have built after you complete the lab.</a:t>
            </a:r>
          </a:p>
        </p:txBody>
      </p:sp>
    </p:spTree>
    <p:extLst>
      <p:ext uri="{BB962C8B-B14F-4D97-AF65-F5344CB8AC3E}">
        <p14:creationId xmlns:p14="http://schemas.microsoft.com/office/powerpoint/2010/main" val="1302518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now time to start the lab.</a:t>
            </a:r>
          </a:p>
        </p:txBody>
      </p:sp>
    </p:spTree>
    <p:extLst>
      <p:ext uri="{BB962C8B-B14F-4D97-AF65-F5344CB8AC3E}">
        <p14:creationId xmlns:p14="http://schemas.microsoft.com/office/powerpoint/2010/main" val="9521895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educator might choose to lead a conversation about the key takeaways from this lab after you have completed it.</a:t>
            </a:r>
          </a:p>
        </p:txBody>
      </p:sp>
    </p:spTree>
    <p:extLst>
      <p:ext uri="{BB962C8B-B14F-4D97-AF65-F5344CB8AC3E}">
        <p14:creationId xmlns:p14="http://schemas.microsoft.com/office/powerpoint/2010/main" val="2471456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It’s now time to review the module and wrap up with a knowledge check and discussion of a practice certification exam question.</a:t>
            </a:r>
          </a:p>
        </p:txBody>
      </p:sp>
    </p:spTree>
    <p:extLst>
      <p:ext uri="{BB962C8B-B14F-4D97-AF65-F5344CB8AC3E}">
        <p14:creationId xmlns:p14="http://schemas.microsoft.com/office/powerpoint/2010/main" val="2346283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a:r>
              <a:rPr lang="en-US">
                <a:effectLst/>
                <a:latin typeface="Calibri" panose="020F0502020204030204" pitchFamily="34" charset="0"/>
                <a:ea typeface="Calibri" panose="020F0502020204030204" pitchFamily="34" charset="0"/>
                <a:cs typeface="Times New Roman" panose="02020603050405020304" pitchFamily="18" charset="0"/>
              </a:rPr>
              <a:t>Now that the coffee inventory is automatically updated on the café website, Frank would like to be able to request reports with the latest inventory information. Sofía thinks she can use Step Functions to coordinate the steps to generate a report.</a:t>
            </a:r>
          </a:p>
          <a:p>
            <a:pPr marL="0" marR="0"/>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0" marR="0"/>
            <a:r>
              <a:rPr lang="en-US">
                <a:effectLst/>
                <a:latin typeface="Calibri" panose="020F0502020204030204" pitchFamily="34" charset="0"/>
                <a:ea typeface="Calibri" panose="020F0502020204030204" pitchFamily="34" charset="0"/>
                <a:cs typeface="Times New Roman" panose="02020603050405020304" pitchFamily="18" charset="0"/>
              </a:rPr>
              <a:t>The inventory information is stored in an Amazon Relational Database Service (Amazon RDS) database, and Sofía can create an AWS Lambda function to format the data into a report. She would like to be able to use the Amazon Simple Notification Service (Amazon SNS) to send Frank an email when the report is ready. Step Functions can orchestrate those tasks into a workflow.</a:t>
            </a:r>
          </a:p>
        </p:txBody>
      </p:sp>
    </p:spTree>
    <p:extLst>
      <p:ext uri="{BB962C8B-B14F-4D97-AF65-F5344CB8AC3E}">
        <p14:creationId xmlns:p14="http://schemas.microsoft.com/office/powerpoint/2010/main" val="10648759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a:t>In summary, in this module, you learned how to:</a:t>
            </a:r>
          </a:p>
          <a:p>
            <a:pPr marL="171450" lvl="0" indent="-171450">
              <a:buFont typeface="Arial" panose="020B0604020202020204" pitchFamily="34" charset="0"/>
              <a:buChar char="•"/>
            </a:pPr>
            <a:r>
              <a:rPr lang="en-US" kern="1200">
                <a:solidFill>
                  <a:schemeClr val="tx1"/>
                </a:solidFill>
                <a:effectLst/>
                <a:latin typeface="+mn-lt"/>
                <a:ea typeface="+mn-ea"/>
                <a:cs typeface="+mn-cs"/>
              </a:rPr>
              <a:t>Recognize the dynamics of workflow coordination in distributed applications</a:t>
            </a:r>
          </a:p>
          <a:p>
            <a:pPr marL="171450" lvl="0" indent="-171450">
              <a:buFont typeface="Arial" panose="020B0604020202020204" pitchFamily="34" charset="0"/>
              <a:buChar char="•"/>
            </a:pPr>
            <a:r>
              <a:rPr lang="en-US" kern="1200">
                <a:solidFill>
                  <a:schemeClr val="tx1"/>
                </a:solidFill>
                <a:effectLst/>
                <a:latin typeface="+mn-lt"/>
                <a:ea typeface="+mn-ea"/>
                <a:cs typeface="+mn-cs"/>
              </a:rPr>
              <a:t>Describe Step Functions</a:t>
            </a:r>
          </a:p>
          <a:p>
            <a:pPr marL="171450" lvl="0" indent="-171450">
              <a:buFont typeface="Arial" panose="020B0604020202020204" pitchFamily="34" charset="0"/>
              <a:buChar char="•"/>
            </a:pPr>
            <a:r>
              <a:rPr lang="en-US" kern="1200">
                <a:solidFill>
                  <a:schemeClr val="tx1"/>
                </a:solidFill>
                <a:effectLst/>
                <a:latin typeface="+mn-lt"/>
                <a:ea typeface="+mn-ea"/>
                <a:cs typeface="+mn-cs"/>
              </a:rPr>
              <a:t>Identify state types</a:t>
            </a:r>
          </a:p>
          <a:p>
            <a:pPr marL="171450" lvl="0" indent="-171450">
              <a:buFont typeface="Arial" panose="020B0604020202020204" pitchFamily="34" charset="0"/>
              <a:buChar char="•"/>
            </a:pPr>
            <a:r>
              <a:rPr lang="en-US" kern="1200">
                <a:solidFill>
                  <a:schemeClr val="tx1"/>
                </a:solidFill>
                <a:effectLst/>
                <a:latin typeface="+mn-lt"/>
                <a:ea typeface="+mn-ea"/>
                <a:cs typeface="+mn-cs"/>
              </a:rPr>
              <a:t>Indicate common use cases for Step Functions</a:t>
            </a:r>
          </a:p>
          <a:p>
            <a:pPr marL="171450" indent="-171450">
              <a:buFont typeface="Arial" panose="020B0604020202020204" pitchFamily="34" charset="0"/>
              <a:buChar char="•"/>
            </a:pPr>
            <a:r>
              <a:rPr lang="en-US" kern="1200">
                <a:solidFill>
                  <a:schemeClr val="tx1"/>
                </a:solidFill>
                <a:effectLst/>
                <a:latin typeface="+mn-lt"/>
                <a:ea typeface="+mn-ea"/>
                <a:cs typeface="+mn-cs"/>
              </a:rPr>
              <a:t>Recall Step Functions API operations</a:t>
            </a:r>
            <a:endParaRPr lang="en-US"/>
          </a:p>
        </p:txBody>
      </p:sp>
    </p:spTree>
    <p:extLst>
      <p:ext uri="{BB962C8B-B14F-4D97-AF65-F5344CB8AC3E}">
        <p14:creationId xmlns:p14="http://schemas.microsoft.com/office/powerpoint/2010/main" val="804915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is now time to complete the knowledge check for this module.</a:t>
            </a:r>
          </a:p>
        </p:txBody>
      </p:sp>
    </p:spTree>
    <p:extLst>
      <p:ext uri="{BB962C8B-B14F-4D97-AF65-F5344CB8AC3E}">
        <p14:creationId xmlns:p14="http://schemas.microsoft.com/office/powerpoint/2010/main" val="4008813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It is important to fully understand the scenario and question being asked before even reading the answer choices. Find the keywords in this scenario and question that will help you find the correct answer.</a:t>
            </a:r>
            <a:endParaRPr lang="en-US" sz="1200" dirty="0"/>
          </a:p>
        </p:txBody>
      </p:sp>
    </p:spTree>
    <p:extLst>
      <p:ext uri="{BB962C8B-B14F-4D97-AF65-F5344CB8AC3E}">
        <p14:creationId xmlns:p14="http://schemas.microsoft.com/office/powerpoint/2010/main" val="33602162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that we have bolded the keywords in this scenario</a:t>
            </a:r>
            <a:r>
              <a:rPr lang="en-US" sz="1200" baseline="0" dirty="0"/>
              <a:t>, let us look at the answers.</a:t>
            </a:r>
          </a:p>
        </p:txBody>
      </p:sp>
    </p:spTree>
    <p:extLst>
      <p:ext uri="{BB962C8B-B14F-4D97-AF65-F5344CB8AC3E}">
        <p14:creationId xmlns:p14="http://schemas.microsoft.com/office/powerpoint/2010/main" val="2059289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the answer</a:t>
            </a:r>
            <a:r>
              <a:rPr lang="en-US" baseline="0" dirty="0"/>
              <a:t> choices and rule them out based on the keywords that were previously highlighted.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The correct answer is B</a:t>
            </a:r>
            <a:r>
              <a:rPr lang="en-US" baseline="0" dirty="0"/>
              <a:t>.  </a:t>
            </a:r>
            <a:r>
              <a:rPr lang="en-US" b="1" i="0" baseline="0" dirty="0"/>
              <a:t>Choice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Using a Choice state, you can have Step Functions make decisions based on the Choice state’s input.</a:t>
            </a:r>
          </a:p>
        </p:txBody>
      </p:sp>
    </p:spTree>
    <p:extLst>
      <p:ext uri="{BB962C8B-B14F-4D97-AF65-F5344CB8AC3E}">
        <p14:creationId xmlns:p14="http://schemas.microsoft.com/office/powerpoint/2010/main" val="963789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To learn more about the topics covered in this module, you might find the following additional resources helpful: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Machine Learning Blog: </a:t>
            </a:r>
            <a:r>
              <a:rPr lang="en-US" dirty="0">
                <a:solidFill>
                  <a:srgbClr val="197956"/>
                </a:solidFill>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https://aws.amazon.com/blogs/machine-learning/automated-and-continuous-deployment-of-amazon-sagemaker-models-with-aws-step-functions/</a:t>
            </a:r>
            <a:r>
              <a:rPr lang="en-US" dirty="0">
                <a:ea typeface="Amazon Ember Light" panose="020B0403020204020204" pitchFamily="34" charset="0"/>
                <a:cs typeface="Amazon Ember Light" panose="020B0403020204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Compute Blog: </a:t>
            </a:r>
            <a:r>
              <a:rPr lang="en-US" dirty="0">
                <a:solidFill>
                  <a:srgbClr val="197956"/>
                </a:solidFill>
                <a:ea typeface="Amazon Ember Light" panose="020B0403020204020204" pitchFamily="34" charset="0"/>
                <a:cs typeface="Amazon Ember Light" panose="020B0403020204020204" pitchFamily="34" charset="0"/>
                <a:hlinkClick r:id="rId4">
                  <a:extLst>
                    <a:ext uri="{A12FA001-AC4F-418D-AE19-62706E023703}">
                      <ahyp:hlinkClr xmlns:ahyp="http://schemas.microsoft.com/office/drawing/2018/hyperlinkcolor" val="tx"/>
                    </a:ext>
                  </a:extLst>
                </a:hlinkClick>
              </a:rPr>
              <a:t>https://aws.amazon.com/blogs/compute/implementing-serverless-manual-approval-steps-in-aws-step-functions-and-amazon-api-gateway/</a:t>
            </a:r>
            <a:r>
              <a:rPr lang="en-US" dirty="0">
                <a:ea typeface="Amazon Ember Light" panose="020B0403020204020204" pitchFamily="34" charset="0"/>
                <a:cs typeface="Amazon Ember Light" panose="020B0403020204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AWS Technical Guide: </a:t>
            </a:r>
            <a:r>
              <a:rPr lang="en-US" dirty="0">
                <a:solidFill>
                  <a:srgbClr val="197956"/>
                </a:solidFill>
                <a:ea typeface="Amazon Ember Light" panose="020B0403020204020204" pitchFamily="34" charset="0"/>
                <a:cs typeface="Amazon Ember Light" panose="020B0403020204020204" pitchFamily="34" charset="0"/>
                <a:hlinkClick r:id="rId5">
                  <a:extLst>
                    <a:ext uri="{A12FA001-AC4F-418D-AE19-62706E023703}">
                      <ahyp:hlinkClr xmlns:ahyp="http://schemas.microsoft.com/office/drawing/2018/hyperlinkcolor" val="tx"/>
                    </a:ext>
                  </a:extLst>
                </a:hlinkClick>
              </a:rPr>
              <a:t>https://d1.awsstatic.com/whitepapers/create-a-serverless-content-syndication-pipeline-with-aws-step-functions.pdf?did=wp_card&amp;trk=wp_card</a:t>
            </a:r>
            <a:r>
              <a:rPr lang="en-US" dirty="0">
                <a:ea typeface="Amazon Ember Light" panose="020B0403020204020204" pitchFamily="34" charset="0"/>
                <a:cs typeface="Amazon Ember Light" panose="020B0403020204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FAQ: </a:t>
            </a:r>
            <a:r>
              <a:rPr lang="en-US" dirty="0">
                <a:solidFill>
                  <a:srgbClr val="197956"/>
                </a:solidFill>
                <a:ea typeface="Amazon Ember Light" panose="020B0403020204020204" pitchFamily="34" charset="0"/>
                <a:cs typeface="Amazon Ember Light" panose="020B0403020204020204" pitchFamily="34" charset="0"/>
                <a:hlinkClick r:id="rId6">
                  <a:extLst>
                    <a:ext uri="{A12FA001-AC4F-418D-AE19-62706E023703}">
                      <ahyp:hlinkClr xmlns:ahyp="http://schemas.microsoft.com/office/drawing/2018/hyperlinkcolor" val="tx"/>
                    </a:ext>
                  </a:extLst>
                </a:hlinkClick>
              </a:rPr>
              <a:t>https://aws.amazon.com/premiumsupport/knowledge-center/?ref=docs_gateway#AWS_Step_Functions</a:t>
            </a:r>
            <a:r>
              <a:rPr lang="en-US" dirty="0">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17872417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1143000" y="3810000"/>
            <a:ext cx="5486400" cy="5397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completing this module.</a:t>
            </a:r>
          </a:p>
        </p:txBody>
      </p:sp>
    </p:spTree>
    <p:extLst>
      <p:ext uri="{BB962C8B-B14F-4D97-AF65-F5344CB8AC3E}">
        <p14:creationId xmlns:p14="http://schemas.microsoft.com/office/powerpoint/2010/main" val="35068125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9708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graphic for café application.</a:t>
            </a:r>
          </a:p>
        </p:txBody>
      </p:sp>
    </p:spTree>
    <p:extLst>
      <p:ext uri="{BB962C8B-B14F-4D97-AF65-F5344CB8AC3E}">
        <p14:creationId xmlns:p14="http://schemas.microsoft.com/office/powerpoint/2010/main" val="1554331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modern cloud architecture, applications are decoupled into smaller, independent components that are called microservices, which are easier to develop, deploy, and maintain. </a:t>
            </a:r>
            <a:r>
              <a:rPr lang="en-US" baseline="0"/>
              <a:t>With microservices, you can </a:t>
            </a:r>
            <a:r>
              <a:rPr lang="en-US"/>
              <a:t>build distributed applications from individual components that each perform a discrete function or </a:t>
            </a:r>
            <a:r>
              <a:rPr lang="en-US" i="1"/>
              <a:t>task</a:t>
            </a:r>
            <a:r>
              <a:rPr lang="en-US"/>
              <a:t>. You can use a microservices architecture to deploy, scale, and update components of your application</a:t>
            </a:r>
            <a:r>
              <a:rPr lang="en-US" baseline="0"/>
              <a:t> </a:t>
            </a:r>
            <a:r>
              <a:rPr lang="en-US"/>
              <a:t>quickly.</a:t>
            </a:r>
            <a:endParaRPr lang="en-US" baseline="0"/>
          </a:p>
        </p:txBody>
      </p:sp>
    </p:spTree>
    <p:extLst>
      <p:ext uri="{BB962C8B-B14F-4D97-AF65-F5344CB8AC3E}">
        <p14:creationId xmlns:p14="http://schemas.microsoft.com/office/powerpoint/2010/main" val="2683052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The diagram on this slide gives an overview of the application that you will build through the labs in this course. The highlighted portions are relevant to this module.</a:t>
            </a:r>
            <a:br>
              <a:rPr lang="en-US"/>
            </a:br>
            <a:br>
              <a:rPr lang="en-US"/>
            </a:br>
            <a:r>
              <a:rPr lang="en-US">
                <a:effectLst/>
              </a:rPr>
              <a:t>As highlighted in the diagram, you will create a Step Functions workflow and integrate it with a REST API. The workflow will coordinate the tasks of getting data from the database, generating a report, posting it to Amazon Simple Storage Service (Amazon S3), and sending a notification through Amazon SNS.</a:t>
            </a:r>
            <a:endParaRPr lang="en-US"/>
          </a:p>
        </p:txBody>
      </p:sp>
    </p:spTree>
    <p:extLst>
      <p:ext uri="{BB962C8B-B14F-4D97-AF65-F5344CB8AC3E}">
        <p14:creationId xmlns:p14="http://schemas.microsoft.com/office/powerpoint/2010/main" val="16280757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R="0">
              <a:spcBef>
                <a:spcPts val="0"/>
              </a:spcBef>
            </a:pPr>
            <a:r>
              <a:rPr lang="en-US">
                <a:solidFill>
                  <a:srgbClr val="000000"/>
                </a:solidFill>
                <a:effectLst/>
                <a:ea typeface="Calibri" panose="020F0502020204030204" pitchFamily="34" charset="0"/>
                <a:cs typeface="Times New Roman" panose="02020603050405020304" pitchFamily="18" charset="0"/>
              </a:rPr>
              <a:t>As your application grows in size, the number of components increases and you can have many patterns to run tasks. For example, consider a serverless application that is built by using AWS Lambda functions. You might want to invoke a Lambda function immediately after another function, and only if the first function runs successfully. You might want two functions to be invoked in parallel and then feed the combined results into a third function. Or you might want to choose which of two functions is invoked based on the output of another function.</a:t>
            </a:r>
          </a:p>
          <a:p>
            <a:pPr marR="0">
              <a:spcBef>
                <a:spcPts val="0"/>
              </a:spcBef>
            </a:pPr>
            <a:endParaRPr lang="en-US">
              <a:effectLst/>
              <a:ea typeface="Calibri" panose="020F0502020204030204" pitchFamily="34" charset="0"/>
              <a:cs typeface="Times New Roman" panose="02020603050405020304" pitchFamily="18" charset="0"/>
            </a:endParaRPr>
          </a:p>
          <a:p>
            <a:pPr marR="0">
              <a:spcBef>
                <a:spcPts val="0"/>
              </a:spcBef>
            </a:pPr>
            <a:r>
              <a:rPr lang="en-US">
                <a:solidFill>
                  <a:srgbClr val="000000"/>
                </a:solidFill>
                <a:effectLst/>
                <a:ea typeface="Calibri" panose="020F0502020204030204" pitchFamily="34" charset="0"/>
                <a:cs typeface="Times New Roman" panose="02020603050405020304" pitchFamily="18" charset="0"/>
              </a:rPr>
              <a:t>Function invocation can result in an error for several reasons. Your code might raise an exception, time out, or run out of memory. The runtime that runs your code might encounter an error and stop. When an error occurs, your code might have run completely, partially, or not at all. In most cases, the client or service that invokes your function automatically retries if it encounters an error. Therefore, your code must be able to process the same event repeatedly without unwanted effects. If your function manages resources or writes to a database, you must handle cases where the same request is made several times.</a:t>
            </a:r>
          </a:p>
          <a:p>
            <a:pPr marR="0">
              <a:spcBef>
                <a:spcPts val="0"/>
              </a:spcBef>
            </a:pPr>
            <a:endParaRPr lang="en-US">
              <a:effectLst/>
              <a:ea typeface="Calibri" panose="020F0502020204030204" pitchFamily="34" charset="0"/>
              <a:cs typeface="Times New Roman" panose="02020603050405020304" pitchFamily="18" charset="0"/>
            </a:endParaRPr>
          </a:p>
          <a:p>
            <a:pPr marR="0">
              <a:spcBef>
                <a:spcPts val="0"/>
              </a:spcBef>
            </a:pPr>
            <a:r>
              <a:rPr lang="en-US">
                <a:solidFill>
                  <a:srgbClr val="000000"/>
                </a:solidFill>
                <a:effectLst/>
                <a:ea typeface="Calibri" panose="020F0502020204030204" pitchFamily="34" charset="0"/>
                <a:cs typeface="Times New Roman" panose="02020603050405020304" pitchFamily="18" charset="0"/>
              </a:rPr>
              <a:t>You need a way to coordinate the components of your application. This coordination layer is necessary to provide the capability to scale automatically in response to changing workloads, and to handle errors and timeouts. It must also maintain the state of your application while it’s running. For example, it must track what step it’s in and store data that is moving between the steps of your workflow. These features will help you build and operate your applications. You also want visibility into your application so that you can troubleshoot errors and track performance.</a:t>
            </a:r>
            <a:endParaRPr lang="en-US">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054643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0000"/>
                </a:solidFill>
                <a:effectLst/>
                <a:ea typeface="Calibri" panose="020F0502020204030204" pitchFamily="34" charset="0"/>
                <a:cs typeface="Times New Roman" panose="02020603050405020304" pitchFamily="18" charset="0"/>
              </a:rPr>
              <a:t>Step Functions manages the logic of your application for you and implements basic data types, such as running tasks sequentially and in parallel, branching, and timeouts. This process removes extra code that might be repeated in your microservices and functions. Step Functions automatically handles errors and exceptions with built-in try/catch and retry, whether the task takes seconds or months to complete. You can automatically retry failed or timed-out tasks, respond differently to different error types, and recover gracefully by returning to designated cleanup and recovery code.</a:t>
            </a:r>
            <a:endParaRPr lang="en-US">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97641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a:spcBef>
                <a:spcPts val="0"/>
              </a:spcBef>
            </a:pPr>
            <a:r>
              <a:rPr lang="en-US">
                <a:solidFill>
                  <a:srgbClr val="000000"/>
                </a:solidFill>
                <a:effectLst/>
                <a:ea typeface="Calibri" panose="020F0502020204030204" pitchFamily="34" charset="0"/>
                <a:cs typeface="Times New Roman" panose="02020603050405020304" pitchFamily="18" charset="0"/>
              </a:rPr>
              <a:t>With Step Functions, you define a </a:t>
            </a:r>
            <a:r>
              <a:rPr lang="en-US" i="1">
                <a:solidFill>
                  <a:srgbClr val="000000"/>
                </a:solidFill>
                <a:effectLst/>
                <a:ea typeface="Calibri" panose="020F0502020204030204" pitchFamily="34" charset="0"/>
                <a:cs typeface="Times New Roman" panose="02020603050405020304" pitchFamily="18" charset="0"/>
              </a:rPr>
              <a:t>workflow</a:t>
            </a:r>
            <a:r>
              <a:rPr lang="en-US">
                <a:solidFill>
                  <a:srgbClr val="000000"/>
                </a:solidFill>
                <a:effectLst/>
                <a:ea typeface="Calibri" panose="020F0502020204030204" pitchFamily="34" charset="0"/>
                <a:cs typeface="Times New Roman" panose="02020603050405020304" pitchFamily="18" charset="0"/>
              </a:rPr>
              <a:t> as a series of </a:t>
            </a:r>
            <a:r>
              <a:rPr lang="en-US" i="1">
                <a:solidFill>
                  <a:srgbClr val="000000"/>
                </a:solidFill>
                <a:effectLst/>
                <a:ea typeface="Calibri" panose="020F0502020204030204" pitchFamily="34" charset="0"/>
                <a:cs typeface="Times New Roman" panose="02020603050405020304" pitchFamily="18" charset="0"/>
              </a:rPr>
              <a:t>steps</a:t>
            </a:r>
            <a:r>
              <a:rPr lang="en-US">
                <a:solidFill>
                  <a:srgbClr val="000000"/>
                </a:solidFill>
                <a:effectLst/>
                <a:ea typeface="Calibri" panose="020F0502020204030204" pitchFamily="34" charset="0"/>
                <a:cs typeface="Times New Roman" panose="02020603050405020304" pitchFamily="18" charset="0"/>
              </a:rPr>
              <a:t> and </a:t>
            </a:r>
            <a:r>
              <a:rPr lang="en-US" i="1">
                <a:solidFill>
                  <a:srgbClr val="000000"/>
                </a:solidFill>
                <a:effectLst/>
                <a:ea typeface="Calibri" panose="020F0502020204030204" pitchFamily="34" charset="0"/>
                <a:cs typeface="Times New Roman" panose="02020603050405020304" pitchFamily="18" charset="0"/>
              </a:rPr>
              <a:t>transitions</a:t>
            </a:r>
            <a:r>
              <a:rPr lang="en-US">
                <a:solidFill>
                  <a:srgbClr val="000000"/>
                </a:solidFill>
                <a:effectLst/>
                <a:ea typeface="Calibri" panose="020F0502020204030204" pitchFamily="34" charset="0"/>
                <a:cs typeface="Times New Roman" panose="02020603050405020304" pitchFamily="18" charset="0"/>
              </a:rPr>
              <a:t> between each step. A workflow is also called a </a:t>
            </a:r>
            <a:r>
              <a:rPr lang="en-US" i="1">
                <a:solidFill>
                  <a:srgbClr val="000000"/>
                </a:solidFill>
                <a:effectLst/>
                <a:ea typeface="Calibri" panose="020F0502020204030204" pitchFamily="34" charset="0"/>
                <a:cs typeface="Times New Roman" panose="02020603050405020304" pitchFamily="18" charset="0"/>
              </a:rPr>
              <a:t>state machine</a:t>
            </a:r>
            <a:r>
              <a:rPr lang="en-US">
                <a:solidFill>
                  <a:srgbClr val="000000"/>
                </a:solidFill>
                <a:effectLst/>
                <a:ea typeface="Calibri" panose="020F0502020204030204" pitchFamily="34" charset="0"/>
                <a:cs typeface="Times New Roman" panose="02020603050405020304" pitchFamily="18" charset="0"/>
              </a:rPr>
              <a:t>, and states are elements in a state machine. A state machine is an object that has a set number of operating conditions that depend on the object’s previous condition to determine output. As a result, individual states can make decisions based on their input, perform actions, and pass output to other states. </a:t>
            </a:r>
          </a:p>
          <a:p>
            <a:pPr marL="0" marR="0">
              <a:spcBef>
                <a:spcPts val="0"/>
              </a:spcBef>
            </a:pPr>
            <a:endParaRPr lang="en-US">
              <a:effectLst/>
              <a:ea typeface="Calibri" panose="020F0502020204030204" pitchFamily="34" charset="0"/>
              <a:cs typeface="Times New Roman" panose="02020603050405020304" pitchFamily="18" charset="0"/>
            </a:endParaRPr>
          </a:p>
          <a:p>
            <a:pPr marL="0" marR="0">
              <a:spcBef>
                <a:spcPts val="0"/>
              </a:spcBef>
            </a:pPr>
            <a:r>
              <a:rPr lang="en-US" i="1">
                <a:solidFill>
                  <a:srgbClr val="000000"/>
                </a:solidFill>
                <a:effectLst/>
                <a:ea typeface="Calibri" panose="020F0502020204030204" pitchFamily="34" charset="0"/>
                <a:cs typeface="Times New Roman" panose="02020603050405020304" pitchFamily="18" charset="0"/>
              </a:rPr>
              <a:t>Tasks</a:t>
            </a:r>
            <a:r>
              <a:rPr lang="en-US">
                <a:solidFill>
                  <a:srgbClr val="000000"/>
                </a:solidFill>
                <a:effectLst/>
                <a:ea typeface="Calibri" panose="020F0502020204030204" pitchFamily="34" charset="0"/>
                <a:cs typeface="Times New Roman" panose="02020603050405020304" pitchFamily="18" charset="0"/>
              </a:rPr>
              <a:t> do all of the work in your state machine. As you will learn in the next section, a task can perform work by using an activity or an AWS Lambda function. Alternatively, it can pass parameters to the API actions of other services. Each state machine starts with an input. The state transforms the input and passes the output to the next state. </a:t>
            </a:r>
          </a:p>
          <a:p>
            <a:pPr marL="0" marR="0">
              <a:spcBef>
                <a:spcPts val="0"/>
              </a:spcBef>
            </a:pPr>
            <a:endParaRPr lang="en-US">
              <a:effectLst/>
              <a:ea typeface="Calibri" panose="020F0502020204030204" pitchFamily="34" charset="0"/>
              <a:cs typeface="Times New Roman" panose="02020603050405020304" pitchFamily="18" charset="0"/>
            </a:endParaRPr>
          </a:p>
          <a:p>
            <a:r>
              <a:rPr lang="en-US">
                <a:solidFill>
                  <a:srgbClr val="000000"/>
                </a:solidFill>
                <a:ea typeface="Calibri" panose="020F0502020204030204" pitchFamily="34" charset="0"/>
                <a:cs typeface="Times New Roman" panose="02020603050405020304" pitchFamily="18" charset="0"/>
              </a:rPr>
              <a:t>You can use the </a:t>
            </a:r>
            <a:r>
              <a:rPr lang="en-US">
                <a:solidFill>
                  <a:srgbClr val="000000"/>
                </a:solidFill>
                <a:effectLst/>
                <a:ea typeface="Calibri" panose="020F0502020204030204" pitchFamily="34" charset="0"/>
                <a:cs typeface="Times New Roman" panose="02020603050405020304" pitchFamily="18" charset="0"/>
              </a:rPr>
              <a:t>Step Functions console to visualize your state machine, and it provides near-real-time information on your state machine tasks.</a:t>
            </a:r>
            <a:endParaRPr lang="en-US">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539804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r>
              <a:rPr lang="en-US" b="0" i="0" kern="1200">
                <a:solidFill>
                  <a:schemeClr val="tx1"/>
                </a:solidFill>
                <a:effectLst/>
              </a:rPr>
              <a:t>A </a:t>
            </a:r>
            <a:r>
              <a:rPr lang="en-US"/>
              <a:t>Choice</a:t>
            </a:r>
            <a:r>
              <a:rPr lang="en-US" b="0" i="0" kern="1200">
                <a:solidFill>
                  <a:schemeClr val="tx1"/>
                </a:solidFill>
                <a:effectLst/>
              </a:rPr>
              <a:t> state (</a:t>
            </a:r>
            <a:r>
              <a:rPr lang="en-US">
                <a:cs typeface="Courier New" panose="02070309020205020404" pitchFamily="49" charset="0"/>
              </a:rPr>
              <a:t>"Type": "Choice"</a:t>
            </a:r>
            <a:r>
              <a:rPr lang="en-US" b="0" i="0" kern="1200">
                <a:solidFill>
                  <a:schemeClr val="tx1"/>
                </a:solidFill>
                <a:effectLst/>
              </a:rPr>
              <a:t>) adds branching logic to a state machine. A Choice state must have a </a:t>
            </a:r>
            <a:r>
              <a:rPr lang="en-US" b="1" i="0" kern="1200">
                <a:solidFill>
                  <a:schemeClr val="tx1"/>
                </a:solidFill>
                <a:effectLst/>
              </a:rPr>
              <a:t>Choices</a:t>
            </a:r>
            <a:r>
              <a:rPr lang="en-US" b="0" i="0" kern="1200">
                <a:solidFill>
                  <a:schemeClr val="tx1"/>
                </a:solidFill>
                <a:effectLst/>
              </a:rPr>
              <a:t> field whose value is a non-empty array, and whose element is an object called a Choice Rule.</a:t>
            </a:r>
          </a:p>
          <a:p>
            <a:endParaRPr lang="en-US" b="0" i="0" kern="1200">
              <a:solidFill>
                <a:schemeClr val="tx1"/>
              </a:solidFill>
              <a:effectLst/>
            </a:endParaRPr>
          </a:p>
          <a:p>
            <a:r>
              <a:rPr lang="en-US" b="0" i="0" kern="1200">
                <a:solidFill>
                  <a:schemeClr val="tx1"/>
                </a:solidFill>
                <a:effectLst/>
              </a:rPr>
              <a:t>A Choice Rule contains the following:</a:t>
            </a:r>
          </a:p>
          <a:p>
            <a:pPr marL="171450" indent="-171450">
              <a:buFont typeface="Arial" charset="0"/>
              <a:buChar char="•"/>
            </a:pPr>
            <a:r>
              <a:rPr lang="en-US" b="0" i="0" kern="1200">
                <a:solidFill>
                  <a:schemeClr val="tx1"/>
                </a:solidFill>
                <a:effectLst/>
              </a:rPr>
              <a:t>A </a:t>
            </a:r>
            <a:r>
              <a:rPr lang="en-US" b="0" i="1" kern="1200">
                <a:solidFill>
                  <a:schemeClr val="tx1"/>
                </a:solidFill>
                <a:effectLst/>
              </a:rPr>
              <a:t>comparison: </a:t>
            </a:r>
            <a:r>
              <a:rPr lang="en-US" b="0" i="0" kern="1200">
                <a:solidFill>
                  <a:schemeClr val="tx1"/>
                </a:solidFill>
                <a:effectLst/>
              </a:rPr>
              <a:t>Two fields that specify an input variable to be compared, the type of comparison, and the value to compare the variable to.</a:t>
            </a:r>
          </a:p>
          <a:p>
            <a:pPr marL="171450" indent="-171450">
              <a:buFont typeface="Arial" charset="0"/>
              <a:buChar char="•"/>
            </a:pPr>
            <a:r>
              <a:rPr lang="en-US" b="0" i="0" kern="1200">
                <a:solidFill>
                  <a:schemeClr val="tx1"/>
                </a:solidFill>
                <a:effectLst/>
              </a:rPr>
              <a:t>A </a:t>
            </a:r>
            <a:r>
              <a:rPr lang="en-US" b="0" i="1" kern="1200">
                <a:solidFill>
                  <a:schemeClr val="tx1"/>
                </a:solidFill>
                <a:effectLst/>
              </a:rPr>
              <a:t>Next </a:t>
            </a:r>
            <a:r>
              <a:rPr lang="en-US" b="0" kern="1200">
                <a:solidFill>
                  <a:schemeClr val="tx1"/>
                </a:solidFill>
                <a:effectLst/>
              </a:rPr>
              <a:t>field: The </a:t>
            </a:r>
            <a:r>
              <a:rPr lang="en-US" b="0" i="0" kern="1200">
                <a:solidFill>
                  <a:schemeClr val="tx1"/>
                </a:solidFill>
                <a:effectLst/>
              </a:rPr>
              <a:t>value of this field must match a state name in the state machine.</a:t>
            </a:r>
          </a:p>
          <a:p>
            <a:pPr marL="0" indent="0">
              <a:buFont typeface="Arial" charset="0"/>
              <a:buNone/>
            </a:pPr>
            <a:endParaRPr lang="en-US" b="0" i="0" kern="1200">
              <a:solidFill>
                <a:schemeClr val="tx1"/>
              </a:solidFill>
              <a:effectLst/>
            </a:endParaRPr>
          </a:p>
          <a:p>
            <a:pPr marL="0" indent="0">
              <a:buFont typeface="Arial" charset="0"/>
              <a:buNone/>
            </a:pPr>
            <a:r>
              <a:rPr lang="en-US" b="0" i="0" kern="1200">
                <a:solidFill>
                  <a:schemeClr val="tx1"/>
                </a:solidFill>
                <a:effectLst/>
              </a:rPr>
              <a:t>In the example, the first choice rule checks whether the numerical value is equal to 1.</a:t>
            </a:r>
            <a:r>
              <a:rPr lang="en-US" b="0" i="0" kern="1200" baseline="0">
                <a:solidFill>
                  <a:schemeClr val="tx1"/>
                </a:solidFill>
                <a:effectLst/>
              </a:rPr>
              <a:t> The second choice rule checks whether the numerical value is equal to 2. </a:t>
            </a:r>
          </a:p>
          <a:p>
            <a:pPr marL="0" indent="0">
              <a:buFont typeface="Arial" charset="0"/>
              <a:buNone/>
            </a:pPr>
            <a:endParaRPr lang="en-US" b="0" i="0" kern="1200">
              <a:solidFill>
                <a:schemeClr val="tx1"/>
              </a:solidFill>
              <a:effectLst/>
            </a:endParaRPr>
          </a:p>
          <a:p>
            <a:pPr marL="0" indent="0">
              <a:buFont typeface="Arial" charset="0"/>
              <a:buNone/>
            </a:pPr>
            <a:r>
              <a:rPr lang="en-US" b="0" i="0" kern="1200">
                <a:solidFill>
                  <a:schemeClr val="tx1"/>
                </a:solidFill>
                <a:effectLst/>
              </a:rPr>
              <a:t>Note: The "$" symbol in these examples is an indicator of a variable.</a:t>
            </a:r>
          </a:p>
          <a:p>
            <a:pPr marL="0" indent="0">
              <a:buFont typeface="Arial" charset="0"/>
              <a:buNone/>
            </a:pPr>
            <a:endParaRPr lang="en-US" b="0" i="0" kern="1200">
              <a:solidFill>
                <a:schemeClr val="tx1"/>
              </a:solidFill>
              <a:effectLst/>
            </a:endParaRPr>
          </a:p>
          <a:p>
            <a:r>
              <a:rPr lang="en-US" b="0" i="0" kern="1200">
                <a:solidFill>
                  <a:schemeClr val="tx1"/>
                </a:solidFill>
                <a:effectLst/>
              </a:rPr>
              <a:t>For more information</a:t>
            </a:r>
            <a:r>
              <a:rPr lang="en-US" b="0" i="0" kern="1200" baseline="0">
                <a:solidFill>
                  <a:schemeClr val="tx1"/>
                </a:solidFill>
                <a:effectLst/>
              </a:rPr>
              <a:t> about the Choice state, see </a:t>
            </a:r>
            <a:r>
              <a:rPr lang="en-US" b="0">
                <a:hlinkClick r:id="rId3"/>
              </a:rPr>
              <a:t>https://docs.aws.amazon.com/step-functions/latest/dg/amazon-states-language-choice-state.html</a:t>
            </a:r>
            <a:r>
              <a:rPr lang="en-US" b="0"/>
              <a:t>.</a:t>
            </a:r>
            <a:endParaRPr lang="en-US" b="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35189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a:xfrm>
            <a:off x="317500" y="3810000"/>
            <a:ext cx="7112000" cy="5082209"/>
          </a:xfrm>
        </p:spPr>
        <p:txBody>
          <a:bodyPr/>
          <a:lstStyle/>
          <a:p>
            <a:pPr marL="0" marR="0"/>
            <a:r>
              <a:rPr lang="en-US">
                <a:solidFill>
                  <a:srgbClr val="000000"/>
                </a:solidFill>
                <a:effectLst/>
                <a:ea typeface="Calibri" panose="020F0502020204030204" pitchFamily="34" charset="0"/>
                <a:cs typeface="Times New Roman" panose="02020603050405020304" pitchFamily="18" charset="0"/>
              </a:rPr>
              <a:t>In Step Functions, activities are a way to associate code that runs somewhere (an </a:t>
            </a:r>
            <a:r>
              <a:rPr lang="en-US" i="1">
                <a:solidFill>
                  <a:srgbClr val="000000"/>
                </a:solidFill>
                <a:effectLst/>
                <a:ea typeface="Calibri" panose="020F0502020204030204" pitchFamily="34" charset="0"/>
                <a:cs typeface="Times New Roman" panose="02020603050405020304" pitchFamily="18" charset="0"/>
              </a:rPr>
              <a:t>activity worker</a:t>
            </a:r>
            <a:r>
              <a:rPr lang="en-US">
                <a:solidFill>
                  <a:srgbClr val="000000"/>
                </a:solidFill>
                <a:effectLst/>
                <a:ea typeface="Calibri" panose="020F0502020204030204" pitchFamily="34" charset="0"/>
                <a:cs typeface="Times New Roman" panose="02020603050405020304" pitchFamily="18" charset="0"/>
              </a:rPr>
              <a:t>) with a specific task in a state machine. An activity worker can be an application that runs on an EC2 instance, Lambda function, or mobile device. It can be any application that can make an HTTP connection, which is hosted anywhere. </a:t>
            </a:r>
          </a:p>
          <a:p>
            <a:pPr marL="0" marR="0"/>
            <a:endParaRPr lang="en-US">
              <a:effectLst/>
              <a:ea typeface="Calibri" panose="020F0502020204030204" pitchFamily="34" charset="0"/>
              <a:cs typeface="Times New Roman" panose="02020603050405020304" pitchFamily="18" charset="0"/>
            </a:endParaRPr>
          </a:p>
          <a:p>
            <a:pPr marL="0" marR="0"/>
            <a:r>
              <a:rPr lang="en-US">
                <a:solidFill>
                  <a:srgbClr val="000000"/>
                </a:solidFill>
                <a:effectLst/>
                <a:ea typeface="Calibri" panose="020F0502020204030204" pitchFamily="34" charset="0"/>
                <a:cs typeface="Times New Roman" panose="02020603050405020304" pitchFamily="18" charset="0"/>
              </a:rPr>
              <a:t>When Step Functions reaches an activity task state, the workflow waits for an activity worker to poll for a task. An activity worker polls Step Functions by using the </a:t>
            </a:r>
            <a:r>
              <a:rPr lang="en-US" err="1">
                <a:solidFill>
                  <a:srgbClr val="000000"/>
                </a:solidFill>
                <a:effectLst/>
                <a:ea typeface="Calibri" panose="020F0502020204030204" pitchFamily="34" charset="0"/>
                <a:cs typeface="Times New Roman" panose="02020603050405020304" pitchFamily="18" charset="0"/>
              </a:rPr>
              <a:t>GetActivityTask</a:t>
            </a:r>
            <a:r>
              <a:rPr lang="en-US">
                <a:solidFill>
                  <a:srgbClr val="000000"/>
                </a:solidFill>
                <a:effectLst/>
                <a:ea typeface="Calibri" panose="020F0502020204030204" pitchFamily="34" charset="0"/>
                <a:cs typeface="Times New Roman" panose="02020603050405020304" pitchFamily="18" charset="0"/>
              </a:rPr>
              <a:t> API action, and it sends the ARN for the related activity. </a:t>
            </a:r>
            <a:r>
              <a:rPr lang="en-US" err="1">
                <a:solidFill>
                  <a:srgbClr val="000000"/>
                </a:solidFill>
                <a:effectLst/>
                <a:ea typeface="Calibri" panose="020F0502020204030204" pitchFamily="34" charset="0"/>
                <a:cs typeface="Times New Roman" panose="02020603050405020304" pitchFamily="18" charset="0"/>
              </a:rPr>
              <a:t>GetActivityTask</a:t>
            </a:r>
            <a:r>
              <a:rPr lang="en-US">
                <a:solidFill>
                  <a:srgbClr val="000000"/>
                </a:solidFill>
                <a:effectLst/>
                <a:ea typeface="Calibri" panose="020F0502020204030204" pitchFamily="34" charset="0"/>
                <a:cs typeface="Times New Roman" panose="02020603050405020304" pitchFamily="18" charset="0"/>
              </a:rPr>
              <a:t> returns a response, including input (a string of JSON input for the task) and a </a:t>
            </a:r>
            <a:r>
              <a:rPr lang="en-US" err="1">
                <a:solidFill>
                  <a:srgbClr val="000000"/>
                </a:solidFill>
                <a:effectLst/>
                <a:ea typeface="Calibri" panose="020F0502020204030204" pitchFamily="34" charset="0"/>
                <a:cs typeface="Times New Roman" panose="02020603050405020304" pitchFamily="18" charset="0"/>
              </a:rPr>
              <a:t>taskToken</a:t>
            </a:r>
            <a:r>
              <a:rPr lang="en-US">
                <a:solidFill>
                  <a:srgbClr val="000000"/>
                </a:solidFill>
                <a:effectLst/>
                <a:ea typeface="Calibri" panose="020F0502020204030204" pitchFamily="34" charset="0"/>
                <a:cs typeface="Times New Roman" panose="02020603050405020304" pitchFamily="18" charset="0"/>
              </a:rPr>
              <a:t> (a unique identifier for the task). A task that is waiting for a </a:t>
            </a:r>
            <a:r>
              <a:rPr lang="en-US" err="1">
                <a:solidFill>
                  <a:srgbClr val="000000"/>
                </a:solidFill>
                <a:effectLst/>
                <a:ea typeface="Calibri" panose="020F0502020204030204" pitchFamily="34" charset="0"/>
                <a:cs typeface="Times New Roman" panose="02020603050405020304" pitchFamily="18" charset="0"/>
              </a:rPr>
              <a:t>taskToken</a:t>
            </a:r>
            <a:r>
              <a:rPr lang="en-US">
                <a:solidFill>
                  <a:srgbClr val="000000"/>
                </a:solidFill>
                <a:effectLst/>
                <a:ea typeface="Calibri" panose="020F0502020204030204" pitchFamily="34" charset="0"/>
                <a:cs typeface="Times New Roman" panose="02020603050405020304" pitchFamily="18" charset="0"/>
              </a:rPr>
              <a:t> will wait until the invocation reaches the one-year service quota. It relies on a Heartbeat threshold, which is specified in the state machine's ASL definition. </a:t>
            </a:r>
          </a:p>
          <a:p>
            <a:pPr marL="0" marR="0"/>
            <a:endParaRPr lang="en-US">
              <a:effectLst/>
              <a:ea typeface="Calibri" panose="020F0502020204030204" pitchFamily="34" charset="0"/>
              <a:cs typeface="Times New Roman" panose="02020603050405020304" pitchFamily="18" charset="0"/>
            </a:endParaRPr>
          </a:p>
          <a:p>
            <a:pPr marL="0" marR="0"/>
            <a:r>
              <a:rPr lang="en-US">
                <a:solidFill>
                  <a:srgbClr val="000000"/>
                </a:solidFill>
                <a:effectLst/>
                <a:ea typeface="Calibri" panose="020F0502020204030204" pitchFamily="34" charset="0"/>
                <a:cs typeface="Times New Roman" panose="02020603050405020304" pitchFamily="18" charset="0"/>
              </a:rPr>
              <a:t>A </a:t>
            </a:r>
            <a:r>
              <a:rPr lang="en-US" err="1">
                <a:solidFill>
                  <a:srgbClr val="000000"/>
                </a:solidFill>
                <a:effectLst/>
                <a:ea typeface="Calibri" panose="020F0502020204030204" pitchFamily="34" charset="0"/>
                <a:cs typeface="Times New Roman" panose="02020603050405020304" pitchFamily="18" charset="0"/>
              </a:rPr>
              <a:t>taskToken</a:t>
            </a:r>
            <a:r>
              <a:rPr lang="en-US">
                <a:solidFill>
                  <a:srgbClr val="000000"/>
                </a:solidFill>
                <a:effectLst/>
                <a:ea typeface="Calibri" panose="020F0502020204030204" pitchFamily="34" charset="0"/>
                <a:cs typeface="Times New Roman" panose="02020603050405020304" pitchFamily="18" charset="0"/>
              </a:rPr>
              <a:t> is a token that represents a specific task and is generated by Step Functions when tasks are assigned to a worker. After the activity worker completes its work, it can provide a report of its success or failure by using </a:t>
            </a:r>
            <a:r>
              <a:rPr lang="en-US" err="1">
                <a:solidFill>
                  <a:srgbClr val="000000"/>
                </a:solidFill>
                <a:effectLst/>
                <a:ea typeface="Calibri" panose="020F0502020204030204" pitchFamily="34" charset="0"/>
                <a:cs typeface="Times New Roman" panose="02020603050405020304" pitchFamily="18" charset="0"/>
              </a:rPr>
              <a:t>SendTaskSuccess</a:t>
            </a:r>
            <a:r>
              <a:rPr lang="en-US">
                <a:solidFill>
                  <a:srgbClr val="000000"/>
                </a:solidFill>
                <a:effectLst/>
                <a:ea typeface="Calibri" panose="020F0502020204030204" pitchFamily="34" charset="0"/>
                <a:cs typeface="Times New Roman" panose="02020603050405020304" pitchFamily="18" charset="0"/>
              </a:rPr>
              <a:t> or </a:t>
            </a:r>
            <a:r>
              <a:rPr lang="en-US" err="1">
                <a:solidFill>
                  <a:srgbClr val="000000"/>
                </a:solidFill>
                <a:effectLst/>
                <a:ea typeface="Calibri" panose="020F0502020204030204" pitchFamily="34" charset="0"/>
                <a:cs typeface="Times New Roman" panose="02020603050405020304" pitchFamily="18" charset="0"/>
              </a:rPr>
              <a:t>SendTaskFailure</a:t>
            </a:r>
            <a:r>
              <a:rPr lang="en-US">
                <a:solidFill>
                  <a:srgbClr val="000000"/>
                </a:solidFill>
                <a:effectLst/>
                <a:ea typeface="Calibri" panose="020F0502020204030204" pitchFamily="34" charset="0"/>
                <a:cs typeface="Times New Roman" panose="02020603050405020304" pitchFamily="18" charset="0"/>
              </a:rPr>
              <a:t>. These two calls use the </a:t>
            </a:r>
            <a:r>
              <a:rPr lang="en-US" err="1">
                <a:solidFill>
                  <a:srgbClr val="000000"/>
                </a:solidFill>
                <a:effectLst/>
                <a:ea typeface="Calibri" panose="020F0502020204030204" pitchFamily="34" charset="0"/>
                <a:cs typeface="Times New Roman" panose="02020603050405020304" pitchFamily="18" charset="0"/>
              </a:rPr>
              <a:t>taskToken</a:t>
            </a:r>
            <a:r>
              <a:rPr lang="en-US">
                <a:solidFill>
                  <a:srgbClr val="000000"/>
                </a:solidFill>
                <a:effectLst/>
                <a:ea typeface="Calibri" panose="020F0502020204030204" pitchFamily="34" charset="0"/>
                <a:cs typeface="Times New Roman" panose="02020603050405020304" pitchFamily="18" charset="0"/>
              </a:rPr>
              <a:t> that </a:t>
            </a:r>
            <a:r>
              <a:rPr lang="en-US" err="1">
                <a:solidFill>
                  <a:srgbClr val="000000"/>
                </a:solidFill>
                <a:effectLst/>
                <a:ea typeface="Calibri" panose="020F0502020204030204" pitchFamily="34" charset="0"/>
                <a:cs typeface="Times New Roman" panose="02020603050405020304" pitchFamily="18" charset="0"/>
              </a:rPr>
              <a:t>GetActivityTask</a:t>
            </a:r>
            <a:r>
              <a:rPr lang="en-US">
                <a:solidFill>
                  <a:srgbClr val="000000"/>
                </a:solidFill>
                <a:effectLst/>
                <a:ea typeface="Calibri" panose="020F0502020204030204" pitchFamily="34" charset="0"/>
                <a:cs typeface="Times New Roman" panose="02020603050405020304" pitchFamily="18" charset="0"/>
              </a:rPr>
              <a:t> provides to associate the result with that task. </a:t>
            </a:r>
          </a:p>
          <a:p>
            <a:pPr marL="0" marR="0"/>
            <a:endParaRPr lang="en-US">
              <a:effectLst/>
              <a:ea typeface="Calibri" panose="020F0502020204030204" pitchFamily="34" charset="0"/>
              <a:cs typeface="Times New Roman" panose="02020603050405020304" pitchFamily="18" charset="0"/>
            </a:endParaRPr>
          </a:p>
          <a:p>
            <a:pPr marL="0" marR="0"/>
            <a:r>
              <a:rPr lang="en-US">
                <a:solidFill>
                  <a:srgbClr val="000000"/>
                </a:solidFill>
                <a:effectLst/>
                <a:ea typeface="Calibri" panose="020F0502020204030204" pitchFamily="34" charset="0"/>
                <a:cs typeface="Times New Roman" panose="02020603050405020304" pitchFamily="18" charset="0"/>
              </a:rPr>
              <a:t>One common use case for activities is to manage a workflow that has a manual approval step, such as a promotion approval. In this example, Amazon CloudWatch invokes Lambda on a schedule. Lambda (the activity worker) polls Step Functions for an activity task by calling </a:t>
            </a:r>
            <a:r>
              <a:rPr lang="en-US" err="1">
                <a:solidFill>
                  <a:srgbClr val="000000"/>
                </a:solidFill>
                <a:effectLst/>
                <a:ea typeface="Calibri" panose="020F0502020204030204" pitchFamily="34" charset="0"/>
                <a:cs typeface="Times New Roman" panose="02020603050405020304" pitchFamily="18" charset="0"/>
              </a:rPr>
              <a:t>GetActivityTask</a:t>
            </a:r>
            <a:r>
              <a:rPr lang="en-US">
                <a:solidFill>
                  <a:srgbClr val="000000"/>
                </a:solidFill>
                <a:effectLst/>
                <a:ea typeface="Calibri" panose="020F0502020204030204" pitchFamily="34" charset="0"/>
                <a:cs typeface="Times New Roman" panose="02020603050405020304" pitchFamily="18" charset="0"/>
              </a:rPr>
              <a:t>. First, Lambda successfully calls the API action. Next, the activity is vended to Lambda as a string of JSON input for the task and a </a:t>
            </a:r>
            <a:r>
              <a:rPr lang="en-US" err="1">
                <a:solidFill>
                  <a:srgbClr val="000000"/>
                </a:solidFill>
                <a:effectLst/>
                <a:ea typeface="Calibri" panose="020F0502020204030204" pitchFamily="34" charset="0"/>
                <a:cs typeface="Times New Roman" panose="02020603050405020304" pitchFamily="18" charset="0"/>
              </a:rPr>
              <a:t>taskToken</a:t>
            </a:r>
            <a:r>
              <a:rPr lang="en-US">
                <a:solidFill>
                  <a:srgbClr val="000000"/>
                </a:solidFill>
                <a:effectLst/>
                <a:ea typeface="Calibri" panose="020F0502020204030204" pitchFamily="34" charset="0"/>
                <a:cs typeface="Times New Roman" panose="02020603050405020304" pitchFamily="18" charset="0"/>
              </a:rPr>
              <a:t> for callback. Then, Lambda calls the Amazon Simple Email Service (Amazon SES) messaging service. The messaging service sends an email notification to a manager to either approve or deny an employee’s promotion. The response is recorded as either a success (approve) or failure (deny) and is sent as an API request to Amazon API Gateway. API Gateway calls either </a:t>
            </a:r>
            <a:r>
              <a:rPr lang="en-US" i="1" err="1">
                <a:solidFill>
                  <a:srgbClr val="000000"/>
                </a:solidFill>
                <a:effectLst/>
                <a:ea typeface="Calibri" panose="020F0502020204030204" pitchFamily="34" charset="0"/>
                <a:cs typeface="Times New Roman" panose="02020603050405020304" pitchFamily="18" charset="0"/>
              </a:rPr>
              <a:t>SendTaskSuccess</a:t>
            </a:r>
            <a:r>
              <a:rPr lang="en-US">
                <a:solidFill>
                  <a:srgbClr val="000000"/>
                </a:solidFill>
                <a:effectLst/>
                <a:ea typeface="Calibri" panose="020F0502020204030204" pitchFamily="34" charset="0"/>
                <a:cs typeface="Times New Roman" panose="02020603050405020304" pitchFamily="18" charset="0"/>
              </a:rPr>
              <a:t> or </a:t>
            </a:r>
            <a:r>
              <a:rPr lang="en-US" i="1" err="1">
                <a:solidFill>
                  <a:srgbClr val="000000"/>
                </a:solidFill>
                <a:effectLst/>
                <a:ea typeface="Calibri" panose="020F0502020204030204" pitchFamily="34" charset="0"/>
                <a:cs typeface="Times New Roman" panose="02020603050405020304" pitchFamily="18" charset="0"/>
              </a:rPr>
              <a:t>SendTaskFailure</a:t>
            </a:r>
            <a:r>
              <a:rPr lang="en-US">
                <a:solidFill>
                  <a:srgbClr val="000000"/>
                </a:solidFill>
                <a:effectLst/>
                <a:ea typeface="Calibri" panose="020F0502020204030204" pitchFamily="34" charset="0"/>
                <a:cs typeface="Times New Roman" panose="02020603050405020304" pitchFamily="18" charset="0"/>
              </a:rPr>
              <a:t> and uses the vended token.</a:t>
            </a:r>
          </a:p>
          <a:p>
            <a:pPr marL="0" marR="0"/>
            <a:endParaRPr lang="en-US">
              <a:effectLst/>
              <a:ea typeface="Calibri" panose="020F0502020204030204" pitchFamily="34" charset="0"/>
              <a:cs typeface="Times New Roman" panose="02020603050405020304" pitchFamily="18" charset="0"/>
            </a:endParaRPr>
          </a:p>
          <a:p>
            <a:pPr marL="0" marR="0"/>
            <a:r>
              <a:rPr lang="en-US">
                <a:solidFill>
                  <a:srgbClr val="000000"/>
                </a:solidFill>
                <a:effectLst/>
                <a:ea typeface="Calibri" panose="020F0502020204030204" pitchFamily="34" charset="0"/>
                <a:cs typeface="Times New Roman" panose="02020603050405020304" pitchFamily="18" charset="0"/>
              </a:rPr>
              <a:t>This example shows a serverless application. The code that fetches the work and acquires the token is separate from the code that responds with the completion status and returns the token.</a:t>
            </a:r>
          </a:p>
          <a:p>
            <a:pPr marL="0" marR="0"/>
            <a:endParaRPr lang="en-US"/>
          </a:p>
          <a:p>
            <a:pPr marL="0" marR="0" lvl="0" indent="0" algn="l" defTabSz="914400" rtl="0" eaLnBrk="1" fontAlgn="auto" latinLnBrk="0" hangingPunct="1">
              <a:buClrTx/>
              <a:buSzTx/>
              <a:buFontTx/>
              <a:buNone/>
              <a:tabLst/>
              <a:defRPr/>
            </a:pPr>
            <a:r>
              <a:rPr lang="en-US" baseline="0"/>
              <a:t>For more information, see the Implementing Serverless Manual Approval Steps in AWS Step Functions and Amazon API Gateway blog post at </a:t>
            </a:r>
            <a:r>
              <a:rPr lang="en-US">
                <a:ea typeface="Amazon Ember Light" panose="020B0403020204020204" pitchFamily="34" charset="0"/>
                <a:cs typeface="Amazon Ember Light" panose="020B0403020204020204" pitchFamily="34" charset="0"/>
                <a:hlinkClick r:id="rId3"/>
              </a:rPr>
              <a:t>https://aws.amazon.com/blogs/compute/implementing-serverless-manual-approval-steps-in-aws-step-functions-and-amazon-api-gateway/</a:t>
            </a:r>
            <a:r>
              <a:rPr lang="en-US">
                <a:ea typeface="Amazon Ember Light" panose="020B0403020204020204" pitchFamily="34" charset="0"/>
                <a:cs typeface="Amazon Ember Light" panose="020B0403020204020204" pitchFamily="34" charset="0"/>
              </a:rPr>
              <a:t>.</a:t>
            </a:r>
          </a:p>
          <a:p>
            <a:pPr marL="0" marR="0" lvl="0" indent="0" algn="l" defTabSz="914400" rtl="0" eaLnBrk="1" fontAlgn="auto" latinLnBrk="0" hangingPunct="1">
              <a:buClrTx/>
              <a:buSzTx/>
              <a:buFontTx/>
              <a:buNone/>
              <a:tabLst/>
              <a:defRPr/>
            </a:pPr>
            <a:endParaRPr lang="en-US">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buClrTx/>
              <a:buSzTx/>
              <a:buFontTx/>
              <a:buNone/>
              <a:tabLst/>
              <a:defRPr/>
            </a:pPr>
            <a:r>
              <a:rPr lang="en-US" baseline="0"/>
              <a:t>For more information about activities, see </a:t>
            </a:r>
            <a:r>
              <a:rPr lang="en-US">
                <a:ea typeface="Amazon Ember Light" panose="020B0403020204020204" pitchFamily="34" charset="0"/>
                <a:cs typeface="Amazon Ember Light" panose="020B0403020204020204" pitchFamily="34" charset="0"/>
                <a:hlinkClick r:id="rId4"/>
              </a:rPr>
              <a:t>https://docs.aws.amazon.com/step-functions/latest/dg/concepts-activities.html</a:t>
            </a:r>
            <a:r>
              <a:rPr lang="en-US">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5750190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graphic for lab architecture.</a:t>
            </a:r>
          </a:p>
        </p:txBody>
      </p:sp>
    </p:spTree>
    <p:extLst>
      <p:ext uri="{BB962C8B-B14F-4D97-AF65-F5344CB8AC3E}">
        <p14:creationId xmlns:p14="http://schemas.microsoft.com/office/powerpoint/2010/main" val="195245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Section 2: Coordinating tasks in distributed applications.</a:t>
            </a:r>
          </a:p>
        </p:txBody>
      </p:sp>
    </p:spTree>
    <p:extLst>
      <p:ext uri="{BB962C8B-B14F-4D97-AF65-F5344CB8AC3E}">
        <p14:creationId xmlns:p14="http://schemas.microsoft.com/office/powerpoint/2010/main" val="119418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modern cloud architecture, applications are decoupled into smaller, independent components that are called microservices, which are easier to develop, deploy, and maintain. </a:t>
            </a:r>
            <a:r>
              <a:rPr lang="en-US" baseline="0"/>
              <a:t>With microservices, you can </a:t>
            </a:r>
            <a:r>
              <a:rPr lang="en-US"/>
              <a:t>build distributed applications from individual components that each perform a discrete function or </a:t>
            </a:r>
            <a:r>
              <a:rPr lang="en-US" i="1"/>
              <a:t>task</a:t>
            </a:r>
            <a:r>
              <a:rPr lang="en-US"/>
              <a:t>. You can use a microservices architecture to deploy, scale, and update components of your application</a:t>
            </a:r>
            <a:r>
              <a:rPr lang="en-US" baseline="0"/>
              <a:t> </a:t>
            </a:r>
            <a:r>
              <a:rPr lang="en-US"/>
              <a:t>quickly.</a:t>
            </a:r>
            <a:endParaRPr lang="en-US" baseline="0"/>
          </a:p>
        </p:txBody>
      </p:sp>
    </p:spTree>
    <p:extLst>
      <p:ext uri="{BB962C8B-B14F-4D97-AF65-F5344CB8AC3E}">
        <p14:creationId xmlns:p14="http://schemas.microsoft.com/office/powerpoint/2010/main" val="73497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35000"/>
            <a:ext cx="5486400" cy="3086100"/>
          </a:xfrm>
        </p:spPr>
      </p:sp>
      <p:sp>
        <p:nvSpPr>
          <p:cNvPr id="3" name="Notes Placeholder 2"/>
          <p:cNvSpPr>
            <a:spLocks noGrp="1"/>
          </p:cNvSpPr>
          <p:nvPr>
            <p:ph type="body" idx="1"/>
          </p:nvPr>
        </p:nvSpPr>
        <p:spPr/>
        <p:txBody>
          <a:bodyPr/>
          <a:lstStyle/>
          <a:p>
            <a:pPr marR="0">
              <a:spcBef>
                <a:spcPts val="0"/>
              </a:spcBef>
            </a:pPr>
            <a:r>
              <a:rPr lang="en-US">
                <a:solidFill>
                  <a:srgbClr val="000000"/>
                </a:solidFill>
                <a:effectLst/>
                <a:ea typeface="Calibri" panose="020F0502020204030204" pitchFamily="34" charset="0"/>
                <a:cs typeface="Times New Roman" panose="02020603050405020304" pitchFamily="18" charset="0"/>
              </a:rPr>
              <a:t>As your application grows in size, the number of components increases and you can have many patterns to run tasks. For example, consider a serverless application that is built by using AWS Lambda functions. You might want to invoke a Lambda function immediately after another function, and only if the first function runs successfully. You might want two functions to be invoked in parallel and then feed the combined results into a third function. Or you might want to choose which of two functions is invoked based on the output of another function.</a:t>
            </a:r>
          </a:p>
          <a:p>
            <a:pPr marR="0">
              <a:spcBef>
                <a:spcPts val="0"/>
              </a:spcBef>
            </a:pPr>
            <a:endParaRPr lang="en-US">
              <a:effectLst/>
              <a:ea typeface="Calibri" panose="020F0502020204030204" pitchFamily="34" charset="0"/>
              <a:cs typeface="Times New Roman" panose="02020603050405020304" pitchFamily="18" charset="0"/>
            </a:endParaRPr>
          </a:p>
          <a:p>
            <a:pPr marR="0">
              <a:spcBef>
                <a:spcPts val="0"/>
              </a:spcBef>
            </a:pPr>
            <a:r>
              <a:rPr lang="en-US">
                <a:solidFill>
                  <a:srgbClr val="000000"/>
                </a:solidFill>
                <a:effectLst/>
                <a:ea typeface="Calibri" panose="020F0502020204030204" pitchFamily="34" charset="0"/>
                <a:cs typeface="Times New Roman" panose="02020603050405020304" pitchFamily="18" charset="0"/>
              </a:rPr>
              <a:t>Function invocation can result in an error for several reasons. Your code might raise an exception, time out, or run out of memory. The runtime that runs your code might encounter an error and stop. When an error occurs, your code might have run completely, partially, or not at all. In most cases, the client or service that invokes your function automatically retries if it encounters an error. Therefore, your code must be able to process the same event repeatedly without unwanted effects. If your function manages resources or writes to a database, you must handle cases where the same request is made several times.</a:t>
            </a:r>
          </a:p>
          <a:p>
            <a:pPr marR="0">
              <a:spcBef>
                <a:spcPts val="0"/>
              </a:spcBef>
            </a:pPr>
            <a:endParaRPr lang="en-US">
              <a:effectLst/>
              <a:ea typeface="Calibri" panose="020F0502020204030204" pitchFamily="34" charset="0"/>
              <a:cs typeface="Times New Roman" panose="02020603050405020304" pitchFamily="18" charset="0"/>
            </a:endParaRPr>
          </a:p>
          <a:p>
            <a:pPr marR="0">
              <a:spcBef>
                <a:spcPts val="0"/>
              </a:spcBef>
            </a:pPr>
            <a:r>
              <a:rPr lang="en-US">
                <a:solidFill>
                  <a:srgbClr val="000000"/>
                </a:solidFill>
                <a:effectLst/>
                <a:ea typeface="Calibri" panose="020F0502020204030204" pitchFamily="34" charset="0"/>
                <a:cs typeface="Times New Roman" panose="02020603050405020304" pitchFamily="18" charset="0"/>
              </a:rPr>
              <a:t>You need a way to coordinate the components of your application. This coordination layer is necessary to provide the capability to scale automatically in response to changing workloads, and to handle errors and timeouts. It must also maintain the state of your application while it’s running. For example, it must track what step it’s in and store data that is moving between the steps of your workflow. These features will help you build and operate your applications. You also want visibility into your application so that you can troubleshoot errors and track performance.</a:t>
            </a:r>
            <a:endParaRPr lang="en-US">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33026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1051560"/>
            <a:ext cx="11375136"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2772920"/>
            <a:ext cx="5500255" cy="175564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Course Title</a:t>
            </a:r>
          </a:p>
        </p:txBody>
      </p:sp>
      <p:pic>
        <p:nvPicPr>
          <p:cNvPr id="4" name="Copyright2">
            <a:extLst>
              <a:ext uri="{FF2B5EF4-FFF2-40B4-BE49-F238E27FC236}">
                <a16:creationId xmlns:a16="http://schemas.microsoft.com/office/drawing/2014/main" id="{A2C3C3E5-7849-41DF-885A-361FFB68A8BE}"/>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46031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and code</a:t>
            </a:r>
          </a:p>
        </p:txBody>
      </p:sp>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11466576" cy="5330952"/>
          </a:xfrm>
        </p:spPr>
        <p:txBody>
          <a:bodyPr>
            <a:noAutofit/>
          </a:bodyPr>
          <a:lstStyle>
            <a:lvl1pPr marL="0" indent="0" defTabSz="228600">
              <a:lnSpc>
                <a:spcPct val="100000"/>
              </a:lnSpc>
              <a:spcBef>
                <a:spcPts val="0"/>
              </a:spcBef>
              <a:spcAft>
                <a:spcPts val="0"/>
              </a:spcAft>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Tree>
    <p:custDataLst>
      <p:tags r:id="rId1"/>
    </p:custDataLst>
    <p:extLst>
      <p:ext uri="{BB962C8B-B14F-4D97-AF65-F5344CB8AC3E}">
        <p14:creationId xmlns:p14="http://schemas.microsoft.com/office/powerpoint/2010/main" val="160625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418244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310634-6D6F-45BA-96BC-E6E4225BB2B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2712" y="301752"/>
            <a:ext cx="11466576" cy="731318"/>
          </a:xfrm>
        </p:spPr>
        <p:txBody>
          <a:bodyPr/>
          <a:lstStyle>
            <a:lvl1pPr>
              <a:defRPr>
                <a:solidFill>
                  <a:srgbClr val="232F3E"/>
                </a:solidFill>
                <a:latin typeface="Amazon Ember Display Heavy"/>
              </a:defRPr>
            </a:lvl1pPr>
          </a:lstStyle>
          <a:p>
            <a:r>
              <a:rPr lang="en-US"/>
              <a:t>Title, header, text, and picture</a:t>
            </a:r>
          </a:p>
        </p:txBody>
      </p:sp>
      <p:pic>
        <p:nvPicPr>
          <p:cNvPr id="99" name="Background">
            <a:extLst>
              <a:ext uri="{FF2B5EF4-FFF2-40B4-BE49-F238E27FC236}">
                <a16:creationId xmlns:a16="http://schemas.microsoft.com/office/drawing/2014/main" id="{FFFF9C37-F39B-42A9-BBBE-5758615025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Content 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7644384" cy="487375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1072378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Service Introduction Option 1">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6567437-E18D-4274-8EB3-54B9DE902BBD}"/>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 name="Divider H">
              <a:extLst>
                <a:ext uri="{FF2B5EF4-FFF2-40B4-BE49-F238E27FC236}">
                  <a16:creationId xmlns:a16="http://schemas.microsoft.com/office/drawing/2014/main" id="{50B9701F-77A8-41C6-92EB-864571F194D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11" name="Divider V">
              <a:extLst>
                <a:ext uri="{FF2B5EF4-FFF2-40B4-BE49-F238E27FC236}">
                  <a16:creationId xmlns:a16="http://schemas.microsoft.com/office/drawing/2014/main" id="{39B7DF57-C231-4CAA-9959-A12A3D22402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845B9C66-42EC-414D-A8B0-97B2C6F572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Service introduction slide – Option 1</a:t>
            </a:r>
          </a:p>
        </p:txBody>
      </p:sp>
      <p:sp>
        <p:nvSpPr>
          <p:cNvPr id="3" name="Service Image">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a:t>Click the icon to add a service icon</a:t>
            </a:r>
          </a:p>
        </p:txBody>
      </p:sp>
      <p:sp>
        <p:nvSpPr>
          <p:cNvPr id="4" name="Service name">
            <a:extLst>
              <a:ext uri="{FF2B5EF4-FFF2-40B4-BE49-F238E27FC236}">
                <a16:creationId xmlns:a16="http://schemas.microsoft.com/office/drawing/2014/main" id="{5EE453FC-29B3-4823-BA8D-E5D7343F2858}"/>
              </a:ext>
            </a:extLst>
          </p:cNvPr>
          <p:cNvSpPr>
            <a:spLocks noGrp="1"/>
          </p:cNvSpPr>
          <p:nvPr>
            <p:ph type="body" idx="4" hasCustomPrompt="1"/>
          </p:nvPr>
        </p:nvSpPr>
        <p:spPr>
          <a:xfrm>
            <a:off x="531884" y="4508261"/>
            <a:ext cx="2286001" cy="914400"/>
          </a:xfrm>
        </p:spPr>
        <p:txBody>
          <a:bodyPr>
            <a:noAutofit/>
          </a:bodyPr>
          <a:lstStyle>
            <a:lvl1pPr algn="ctr">
              <a:spcAft>
                <a:spcPts val="0"/>
              </a:spcAft>
              <a:buNone/>
              <a:defRPr sz="2000">
                <a:solidFill>
                  <a:srgbClr val="232F3E"/>
                </a:solidFill>
                <a:latin typeface="Amazon Ember Display"/>
              </a:defRPr>
            </a:lvl1pPr>
          </a:lstStyle>
          <a:p>
            <a:pPr lvl="0"/>
            <a:r>
              <a:rPr lang="en-US"/>
              <a:t>Enter service name</a:t>
            </a:r>
          </a:p>
        </p:txBody>
      </p:sp>
      <p:sp>
        <p:nvSpPr>
          <p:cNvPr id="2" name="Content">
            <a:extLst>
              <a:ext uri="{FF2B5EF4-FFF2-40B4-BE49-F238E27FC236}">
                <a16:creationId xmlns:a16="http://schemas.microsoft.com/office/drawing/2014/main" id="{951E617C-D9F7-4098-883E-6A048DBCF862}"/>
              </a:ext>
            </a:extLst>
          </p:cNvPr>
          <p:cNvSpPr>
            <a:spLocks noGrp="1"/>
          </p:cNvSpPr>
          <p:nvPr>
            <p:ph idx="2" hasCustomPrompt="1"/>
          </p:nvPr>
        </p:nvSpPr>
        <p:spPr>
          <a:xfrm>
            <a:off x="3118104" y="1097280"/>
            <a:ext cx="8714232" cy="5330952"/>
          </a:xfrm>
        </p:spPr>
        <p:txBody>
          <a:bodyPr anchor="ctr">
            <a:normAutofit/>
          </a:bodyPr>
          <a:lstStyle>
            <a:lvl1pPr>
              <a:lnSpc>
                <a:spcPct val="100000"/>
              </a:lnSpc>
              <a:spcAft>
                <a:spcPts val="1200"/>
              </a:spcAft>
              <a:defRPr sz="3200">
                <a:solidFill>
                  <a:srgbClr val="232F3E"/>
                </a:solidFill>
              </a:defRPr>
            </a:lvl1pPr>
            <a:lvl2pPr marL="457200" indent="-228600">
              <a:lnSpc>
                <a:spcPct val="100000"/>
              </a:lnSpc>
              <a:spcAft>
                <a:spcPts val="1200"/>
              </a:spcAft>
              <a:defRPr sz="2800">
                <a:solidFill>
                  <a:srgbClr val="232F3E"/>
                </a:solidFill>
              </a:defRPr>
            </a:lvl2pPr>
            <a:lvl3pPr marL="684213" indent="-228600">
              <a:lnSpc>
                <a:spcPct val="100000"/>
              </a:lnSpc>
              <a:spcAft>
                <a:spcPts val="1200"/>
              </a:spcAft>
              <a:defRPr sz="2400">
                <a:solidFill>
                  <a:srgbClr val="232F3E"/>
                </a:solidFill>
              </a:defRPr>
            </a:lvl3pPr>
            <a:lvl4pPr marL="914400" indent="-228600">
              <a:lnSpc>
                <a:spcPct val="100000"/>
              </a:lnSpc>
              <a:spcAft>
                <a:spcPts val="1200"/>
              </a:spcAft>
              <a:defRPr sz="2000">
                <a:solidFill>
                  <a:srgbClr val="232F3E"/>
                </a:solidFill>
              </a:defRPr>
            </a:lvl4pPr>
            <a:lvl5pPr marL="1144588" indent="-228600">
              <a:lnSpc>
                <a:spcPct val="100000"/>
              </a:lnSpc>
              <a:spcAft>
                <a:spcPts val="1200"/>
              </a:spcAft>
              <a:defRPr sz="20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232278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rvice Introduction Option 2">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47407828-5EAD-4B51-9E63-A3BCA2C02C10}"/>
              </a:ext>
              <a:ext uri="{C183D7F6-B498-43B3-948B-1728B52AA6E4}">
                <adec:decorative xmlns:adec="http://schemas.microsoft.com/office/drawing/2017/decorative" val="1"/>
              </a:ext>
            </a:extLst>
          </p:cNvPr>
          <p:cNvGrpSpPr/>
          <p:nvPr/>
        </p:nvGrpSpPr>
        <p:grpSpPr>
          <a:xfrm>
            <a:off x="365759" y="1028377"/>
            <a:ext cx="11484864" cy="5509260"/>
            <a:chOff x="365759" y="1028377"/>
            <a:chExt cx="11484864" cy="5509260"/>
          </a:xfrm>
        </p:grpSpPr>
        <p:pic>
          <p:nvPicPr>
            <p:cNvPr id="96" name="Divider H">
              <a:extLst>
                <a:ext uri="{FF2B5EF4-FFF2-40B4-BE49-F238E27FC236}">
                  <a16:creationId xmlns:a16="http://schemas.microsoft.com/office/drawing/2014/main" id="{86EB8EF7-E12A-4724-8CD0-BCD419CC1D7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Divider V">
              <a:extLst>
                <a:ext uri="{FF2B5EF4-FFF2-40B4-BE49-F238E27FC236}">
                  <a16:creationId xmlns:a16="http://schemas.microsoft.com/office/drawing/2014/main" id="{A98871DD-BA51-4D2E-B73C-B53E0040D847}"/>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24043" y="3771577"/>
              <a:ext cx="5486400"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11"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latin typeface="Amazon Ember Display Heavy" panose="04020705040A02060702" pitchFamily="82" charset="0"/>
              </a:rPr>
              <a:t>Service introduction slide – Option 2</a:t>
            </a:r>
          </a:p>
        </p:txBody>
      </p:sp>
      <p:sp>
        <p:nvSpPr>
          <p:cNvPr id="3" name="Service image">
            <a:extLst>
              <a:ext uri="{FF2B5EF4-FFF2-40B4-BE49-F238E27FC236}">
                <a16:creationId xmlns:a16="http://schemas.microsoft.com/office/drawing/2014/main" id="{A8750EE2-55D6-4668-9C14-21FA8D6643EA}"/>
              </a:ext>
              <a:ext uri="{C183D7F6-B498-43B3-948B-1728B52AA6E4}">
                <adec:decorative xmlns:adec="http://schemas.microsoft.com/office/drawing/2017/decorative" val="1"/>
              </a:ext>
            </a:extLst>
          </p:cNvPr>
          <p:cNvSpPr>
            <a:spLocks noGrp="1"/>
          </p:cNvSpPr>
          <p:nvPr>
            <p:ph type="pic" idx="3" hasCustomPrompt="1"/>
          </p:nvPr>
        </p:nvSpPr>
        <p:spPr>
          <a:xfrm>
            <a:off x="531884" y="2182807"/>
            <a:ext cx="2286000" cy="2286000"/>
          </a:xfrm>
        </p:spPr>
        <p:txBody>
          <a:bodyPr anchor="t">
            <a:noAutofit/>
          </a:bodyPr>
          <a:lstStyle>
            <a:lvl1pPr marL="0" indent="0" algn="ctr">
              <a:buNone/>
              <a:defRPr sz="2000">
                <a:solidFill>
                  <a:srgbClr val="232F3E"/>
                </a:solidFill>
              </a:defRPr>
            </a:lvl1pPr>
          </a:lstStyle>
          <a:p>
            <a:r>
              <a:rPr lang="en-US"/>
              <a:t>Click the icon to add a service icon</a:t>
            </a:r>
          </a:p>
        </p:txBody>
      </p:sp>
      <p:sp>
        <p:nvSpPr>
          <p:cNvPr id="4" name="Service name">
            <a:extLst>
              <a:ext uri="{FF2B5EF4-FFF2-40B4-BE49-F238E27FC236}">
                <a16:creationId xmlns:a16="http://schemas.microsoft.com/office/drawing/2014/main" id="{ED5D782A-3E94-4C16-BD1E-13F939926C06}"/>
              </a:ext>
            </a:extLst>
          </p:cNvPr>
          <p:cNvSpPr>
            <a:spLocks noGrp="1"/>
          </p:cNvSpPr>
          <p:nvPr>
            <p:ph type="body" idx="4" hasCustomPrompt="1"/>
          </p:nvPr>
        </p:nvSpPr>
        <p:spPr>
          <a:xfrm>
            <a:off x="531884" y="4508261"/>
            <a:ext cx="2286001" cy="914400"/>
          </a:xfrm>
        </p:spPr>
        <p:txBody>
          <a:bodyPr>
            <a:noAutofit/>
          </a:bodyPr>
          <a:lstStyle>
            <a:lvl1pPr marL="0" indent="0" algn="ctr">
              <a:spcAft>
                <a:spcPts val="0"/>
              </a:spcAft>
              <a:buNone/>
              <a:defRPr sz="2000">
                <a:solidFill>
                  <a:srgbClr val="232F3E"/>
                </a:solidFill>
                <a:latin typeface="Amazon Ember Display"/>
              </a:defRPr>
            </a:lvl1pPr>
          </a:lstStyle>
          <a:p>
            <a:pPr lvl="0"/>
            <a:r>
              <a:rPr lang="en-US"/>
              <a:t>Enter service name</a:t>
            </a:r>
          </a:p>
        </p:txBody>
      </p:sp>
      <p:sp>
        <p:nvSpPr>
          <p:cNvPr id="2" name="Service description">
            <a:extLst>
              <a:ext uri="{FF2B5EF4-FFF2-40B4-BE49-F238E27FC236}">
                <a16:creationId xmlns:a16="http://schemas.microsoft.com/office/drawing/2014/main" id="{125C2183-0325-4A52-BF1F-38F8AAFA8B4A}"/>
              </a:ext>
            </a:extLst>
          </p:cNvPr>
          <p:cNvSpPr>
            <a:spLocks noGrp="1"/>
          </p:cNvSpPr>
          <p:nvPr>
            <p:ph type="body" idx="2" hasCustomPrompt="1"/>
          </p:nvPr>
        </p:nvSpPr>
        <p:spPr>
          <a:xfrm>
            <a:off x="3118104" y="1097280"/>
            <a:ext cx="8714232" cy="1655064"/>
          </a:xfrm>
        </p:spPr>
        <p:txBody>
          <a:bodyPr tIns="45720" bIns="45720">
            <a:normAutofit/>
          </a:bodyPr>
          <a:lstStyle>
            <a:lvl1pPr marL="0" indent="0">
              <a:lnSpc>
                <a:spcPct val="100000"/>
              </a:lnSpc>
              <a:spcBef>
                <a:spcPts val="0"/>
              </a:spcBef>
              <a:spcAft>
                <a:spcPts val="300"/>
              </a:spcAft>
              <a:buNone/>
              <a:defRPr sz="2400">
                <a:solidFill>
                  <a:srgbClr val="232F3E"/>
                </a:solidFill>
                <a:latin typeface="Amazon Ember Display"/>
              </a:defRPr>
            </a:lvl1pPr>
            <a:lvl2pPr marL="457200" indent="0">
              <a:buNone/>
              <a:defRPr/>
            </a:lvl2pPr>
          </a:lstStyle>
          <a:p>
            <a:pPr lvl="0"/>
            <a:r>
              <a:rPr lang="en-US"/>
              <a:t>Enter service description from our website.</a:t>
            </a:r>
          </a:p>
        </p:txBody>
      </p:sp>
      <p:sp>
        <p:nvSpPr>
          <p:cNvPr id="8" name="Service Benefit 1">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8" hasCustomPrompt="1"/>
          </p:nvPr>
        </p:nvSpPr>
        <p:spPr>
          <a:xfrm>
            <a:off x="3483864"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5" name="Benefit 1 Description">
            <a:extLst>
              <a:ext uri="{FF2B5EF4-FFF2-40B4-BE49-F238E27FC236}">
                <a16:creationId xmlns:a16="http://schemas.microsoft.com/office/drawing/2014/main" id="{CEBB69C5-28A4-4F99-A9FE-572F9D53CF4E}"/>
              </a:ext>
            </a:extLst>
          </p:cNvPr>
          <p:cNvSpPr>
            <a:spLocks noGrp="1"/>
          </p:cNvSpPr>
          <p:nvPr>
            <p:ph type="body" idx="5" hasCustomPrompt="1"/>
          </p:nvPr>
        </p:nvSpPr>
        <p:spPr>
          <a:xfrm>
            <a:off x="3118104"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
        <p:nvSpPr>
          <p:cNvPr id="9" name="Service Benefit 2">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9" hasCustomPrompt="1"/>
          </p:nvPr>
        </p:nvSpPr>
        <p:spPr>
          <a:xfrm>
            <a:off x="6473952"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6" name="Benefit 2 Description">
            <a:extLst>
              <a:ext uri="{FF2B5EF4-FFF2-40B4-BE49-F238E27FC236}">
                <a16:creationId xmlns:a16="http://schemas.microsoft.com/office/drawing/2014/main" id="{04C41CFA-9BF9-474A-89A9-E22790A538E2}"/>
              </a:ext>
            </a:extLst>
          </p:cNvPr>
          <p:cNvSpPr>
            <a:spLocks noGrp="1"/>
          </p:cNvSpPr>
          <p:nvPr>
            <p:ph type="body" idx="6" hasCustomPrompt="1"/>
          </p:nvPr>
        </p:nvSpPr>
        <p:spPr>
          <a:xfrm>
            <a:off x="6108192"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
        <p:nvSpPr>
          <p:cNvPr id="10" name="Service Benefit 3">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10" hasCustomPrompt="1"/>
          </p:nvPr>
        </p:nvSpPr>
        <p:spPr>
          <a:xfrm>
            <a:off x="9454896" y="2798064"/>
            <a:ext cx="2011680" cy="2011680"/>
          </a:xfrm>
        </p:spPr>
        <p:txBody>
          <a:bodyPr anchor="t">
            <a:noAutofit/>
          </a:bodyPr>
          <a:lstStyle>
            <a:lvl1pPr marL="0" indent="0" algn="ctr">
              <a:buNone/>
              <a:defRPr sz="1800">
                <a:solidFill>
                  <a:srgbClr val="232F3E"/>
                </a:solidFill>
              </a:defRPr>
            </a:lvl1pPr>
          </a:lstStyle>
          <a:p>
            <a:r>
              <a:rPr lang="en-US"/>
              <a:t>Click icon to add a service benefit image</a:t>
            </a:r>
          </a:p>
        </p:txBody>
      </p:sp>
      <p:sp>
        <p:nvSpPr>
          <p:cNvPr id="7" name="Benefit 3 Description">
            <a:extLst>
              <a:ext uri="{FF2B5EF4-FFF2-40B4-BE49-F238E27FC236}">
                <a16:creationId xmlns:a16="http://schemas.microsoft.com/office/drawing/2014/main" id="{CF01F87A-DBEF-4657-8500-6A751FF3BC24}"/>
              </a:ext>
            </a:extLst>
          </p:cNvPr>
          <p:cNvSpPr>
            <a:spLocks noGrp="1"/>
          </p:cNvSpPr>
          <p:nvPr>
            <p:ph type="body" idx="7" hasCustomPrompt="1"/>
          </p:nvPr>
        </p:nvSpPr>
        <p:spPr>
          <a:xfrm>
            <a:off x="9089136" y="4846320"/>
            <a:ext cx="2743200" cy="1600200"/>
          </a:xfrm>
          <a:noFill/>
          <a:ln>
            <a:noFill/>
          </a:ln>
        </p:spPr>
        <p:txBody>
          <a:bodyPr lIns="91440" anchor="t">
            <a:noAutofit/>
          </a:bodyPr>
          <a:lstStyle>
            <a:lvl1pPr marL="60325" indent="0" algn="ctr">
              <a:spcBef>
                <a:spcPts val="0"/>
              </a:spcBef>
              <a:spcAft>
                <a:spcPts val="0"/>
              </a:spcAft>
              <a:buNone/>
              <a:defRPr sz="2000" b="0">
                <a:solidFill>
                  <a:srgbClr val="232F3E"/>
                </a:solidFill>
                <a:latin typeface="Amazon Ember Display"/>
              </a:defRPr>
            </a:lvl1pPr>
          </a:lstStyle>
          <a:p>
            <a:pPr lvl="0"/>
            <a:r>
              <a:rPr lang="en-US"/>
              <a:t>Enter benefit description</a:t>
            </a:r>
          </a:p>
        </p:txBody>
      </p:sp>
    </p:spTree>
    <p:custDataLst>
      <p:tags r:id="rId1"/>
    </p:custDataLst>
    <p:extLst>
      <p:ext uri="{BB962C8B-B14F-4D97-AF65-F5344CB8AC3E}">
        <p14:creationId xmlns:p14="http://schemas.microsoft.com/office/powerpoint/2010/main" val="354811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2 content columns</a:t>
            </a:r>
          </a:p>
        </p:txBody>
      </p:sp>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5205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Narrow, and Wi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narrow left, and wide right columns</a:t>
            </a:r>
          </a:p>
        </p:txBody>
      </p:sp>
      <p:pic>
        <p:nvPicPr>
          <p:cNvPr id="99" name="Divider">
            <a:extLst>
              <a:ext uri="{FF2B5EF4-FFF2-40B4-BE49-F238E27FC236}">
                <a16:creationId xmlns:a16="http://schemas.microsoft.com/office/drawing/2014/main" id="{436CF646-2D71-47F1-8550-51446EDEB81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657600"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4187952" y="1097280"/>
            <a:ext cx="7644384" cy="5330952"/>
          </a:xfrm>
        </p:spPr>
        <p:txBody>
          <a:bodyPr>
            <a:noAutofit/>
          </a:bodyPr>
          <a:lstStyle>
            <a:lvl1pPr>
              <a:lnSpc>
                <a:spcPct val="100000"/>
              </a:lnSpc>
              <a:spcAft>
                <a:spcPts val="1200"/>
              </a:spcAft>
              <a:defRPr sz="2400">
                <a:solidFill>
                  <a:srgbClr val="232F3E"/>
                </a:solidFill>
              </a:defRPr>
            </a:lvl1pPr>
            <a:lvl2pPr marL="457200" indent="-228600">
              <a:lnSpc>
                <a:spcPct val="100000"/>
              </a:lnSpc>
              <a:spcAft>
                <a:spcPts val="1200"/>
              </a:spcAft>
              <a:defRPr sz="2000">
                <a:solidFill>
                  <a:srgbClr val="232F3E"/>
                </a:solidFill>
              </a:defRPr>
            </a:lvl2pPr>
            <a:lvl3pPr marL="684213" indent="-228600">
              <a:lnSpc>
                <a:spcPct val="100000"/>
              </a:lnSpc>
              <a:spcAft>
                <a:spcPts val="1200"/>
              </a:spcAft>
              <a:defRPr sz="1800">
                <a:solidFill>
                  <a:srgbClr val="232F3E"/>
                </a:solidFill>
              </a:defRPr>
            </a:lvl3pPr>
            <a:lvl4pPr marL="914400" indent="-228600">
              <a:lnSpc>
                <a:spcPct val="100000"/>
              </a:lnSpc>
              <a:spcAft>
                <a:spcPts val="1200"/>
              </a:spcAft>
              <a:defRPr sz="1600">
                <a:solidFill>
                  <a:srgbClr val="232F3E"/>
                </a:solidFill>
              </a:defRPr>
            </a:lvl4pPr>
            <a:lvl5pPr marL="1144588" indent="-228600">
              <a:lnSpc>
                <a:spcPct val="100000"/>
              </a:lnSpc>
              <a:spcAft>
                <a:spcPts val="1200"/>
              </a:spcAft>
              <a:defRPr sz="1600">
                <a:solidFill>
                  <a:srgbClr val="232F3E"/>
                </a:solidFill>
              </a:defRPr>
            </a:lvl5pPr>
          </a:lstStyle>
          <a:p>
            <a:pPr lvl="0"/>
            <a:r>
              <a:rPr lang="en-US"/>
              <a:t>Add content text or Click to add image</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97191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1314593-B97F-4159-BF1C-7D08727B798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2 code columns</a:t>
            </a:r>
          </a:p>
        </p:txBody>
      </p:sp>
      <p:pic>
        <p:nvPicPr>
          <p:cNvPr id="99" name="Divider">
            <a:extLst>
              <a:ext uri="{FF2B5EF4-FFF2-40B4-BE49-F238E27FC236}">
                <a16:creationId xmlns:a16="http://schemas.microsoft.com/office/drawing/2014/main" id="{25E540B6-8F1E-4977-BD60-59FB7D23F4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de Left">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
        <p:nvSpPr>
          <p:cNvPr id="3" name="Code Right">
            <a:extLst>
              <a:ext uri="{FF2B5EF4-FFF2-40B4-BE49-F238E27FC236}">
                <a16:creationId xmlns:a16="http://schemas.microsoft.com/office/drawing/2014/main" id="{E8572E41-DF36-40C1-9453-10D94D9775B7}"/>
              </a:ext>
            </a:extLst>
          </p:cNvPr>
          <p:cNvSpPr>
            <a:spLocks noGrp="1"/>
          </p:cNvSpPr>
          <p:nvPr>
            <p:ph type="body" idx="3" hasCustomPrompt="1"/>
          </p:nvPr>
        </p:nvSpPr>
        <p:spPr>
          <a:xfrm>
            <a:off x="6163056" y="1097280"/>
            <a:ext cx="5669280" cy="5330952"/>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a:t>; Syntax Test file for 68k Assembly code</a:t>
            </a:r>
          </a:p>
          <a:p>
            <a:pPr lvl="0"/>
            <a:r>
              <a:rPr lang="en-US"/>
              <a:t>; Some comments about this file</a:t>
            </a:r>
          </a:p>
          <a:p>
            <a:pPr lvl="0"/>
            <a:r>
              <a:rPr lang="en-US"/>
              <a:t>.D0 00000000</a:t>
            </a:r>
          </a:p>
          <a:p>
            <a:pPr lvl="0"/>
            <a:r>
              <a:rPr lang="en-US"/>
              <a:t>MS 2100 00000002</a:t>
            </a:r>
          </a:p>
          <a:p>
            <a:pPr lvl="0"/>
            <a:r>
              <a:rPr lang="en-US"/>
              <a:t>MM 2000;DI</a:t>
            </a:r>
          </a:p>
          <a:p>
            <a:pPr lvl="0"/>
            <a:r>
              <a:rPr lang="en-US"/>
              <a:t>LEA.L $002100,A1</a:t>
            </a:r>
          </a:p>
          <a:p>
            <a:pPr lvl="0"/>
            <a:r>
              <a:rPr lang="en-US"/>
              <a:t>MOVE.L #2,-(A1)</a:t>
            </a:r>
          </a:p>
          <a:p>
            <a:pPr lvl="0"/>
            <a:r>
              <a:rPr lang="en-US"/>
              <a:t>BSR $00002050</a:t>
            </a:r>
          </a:p>
          <a:p>
            <a:pPr lvl="0"/>
            <a:r>
              <a:rPr lang="en-US"/>
              <a:t>MM 2050;DI</a:t>
            </a:r>
          </a:p>
          <a:p>
            <a:pPr lvl="0"/>
            <a:r>
              <a:rPr lang="en-US"/>
              <a:t>MOVE.L (A1)+,D1</a:t>
            </a:r>
          </a:p>
          <a:p>
            <a:pPr lvl="0"/>
            <a:r>
              <a:rPr lang="en-US"/>
              <a:t>MOVE.L (A1),D2</a:t>
            </a:r>
          </a:p>
          <a:p>
            <a:pPr lvl="0"/>
            <a:r>
              <a:rPr lang="en-US"/>
              <a:t>ADD.L D1,D2</a:t>
            </a:r>
          </a:p>
          <a:p>
            <a:pPr lvl="0"/>
            <a:r>
              <a:rPr lang="en-US"/>
              <a:t>MOVE.L D2,D0</a:t>
            </a:r>
          </a:p>
          <a:p>
            <a:pPr lvl="0"/>
            <a:r>
              <a:rPr lang="en-US"/>
              <a:t>RTS</a:t>
            </a:r>
          </a:p>
        </p:txBody>
      </p:sp>
    </p:spTree>
    <p:custDataLst>
      <p:tags r:id="rId1"/>
    </p:custDataLst>
    <p:extLst>
      <p:ext uri="{BB962C8B-B14F-4D97-AF65-F5344CB8AC3E}">
        <p14:creationId xmlns:p14="http://schemas.microsoft.com/office/powerpoint/2010/main" val="4209008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Header, and 2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and 2 text columns</a:t>
            </a:r>
          </a:p>
        </p:txBody>
      </p:sp>
      <p:pic>
        <p:nvPicPr>
          <p:cNvPr id="99" name="Background">
            <a:extLst>
              <a:ext uri="{FF2B5EF4-FFF2-40B4-BE49-F238E27FC236}">
                <a16:creationId xmlns:a16="http://schemas.microsoft.com/office/drawing/2014/main" id="{B5282040-FA2B-4014-827F-F5B85DA6765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114604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939533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2 Headers, and 2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12D9B9CA-678C-44DB-A29A-D7DA4A64C7B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 headers, and 2 text columns</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Body1 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1053311"/>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Right">
            <a:extLst>
              <a:ext uri="{FF2B5EF4-FFF2-40B4-BE49-F238E27FC236}">
                <a16:creationId xmlns:a16="http://schemas.microsoft.com/office/drawing/2014/main" id="{7F5B85B9-BABC-44F6-B2AE-99F02670D702}"/>
              </a:ext>
            </a:extLst>
          </p:cNvPr>
          <p:cNvSpPr>
            <a:spLocks noGrp="1"/>
          </p:cNvSpPr>
          <p:nvPr>
            <p:ph idx="3" hasCustomPrompt="1"/>
          </p:nvPr>
        </p:nvSpPr>
        <p:spPr>
          <a:xfrm>
            <a:off x="6163056" y="1563624"/>
            <a:ext cx="5669280" cy="4873752"/>
          </a:xfrm>
        </p:spPr>
        <p:txBody>
          <a:bodyPr>
            <a:noAutofit/>
          </a:bodyPr>
          <a:lstStyle>
            <a:lvl1pPr>
              <a:lnSpc>
                <a:spcPct val="100000"/>
              </a:lnSpc>
              <a:spcAft>
                <a:spcPts val="1200"/>
              </a:spcAft>
              <a:defRPr sz="2800">
                <a:solidFill>
                  <a:srgbClr val="232F3E"/>
                </a:solidFill>
                <a:latin typeface="Amazon Ember Display"/>
              </a:defRPr>
            </a:lvl1pPr>
            <a:lvl2pPr marL="457200" indent="-228600">
              <a:lnSpc>
                <a:spcPct val="100000"/>
              </a:lnSpc>
              <a:spcAft>
                <a:spcPts val="1200"/>
              </a:spcAft>
              <a:defRPr sz="2400">
                <a:solidFill>
                  <a:srgbClr val="232F3E"/>
                </a:solidFill>
                <a:latin typeface="Amazon Ember Display"/>
              </a:defRPr>
            </a:lvl2pPr>
            <a:lvl3pPr marL="684213" indent="-228600">
              <a:lnSpc>
                <a:spcPct val="100000"/>
              </a:lnSpc>
              <a:spcAft>
                <a:spcPts val="1200"/>
              </a:spcAft>
              <a:defRPr sz="2000">
                <a:solidFill>
                  <a:srgbClr val="232F3E"/>
                </a:solidFill>
                <a:latin typeface="Amazon Ember Display"/>
              </a:defRPr>
            </a:lvl3pPr>
            <a:lvl4pPr marL="914400" indent="-228600">
              <a:lnSpc>
                <a:spcPct val="100000"/>
              </a:lnSpc>
              <a:spcAft>
                <a:spcPts val="1200"/>
              </a:spcAft>
              <a:defRPr sz="1800">
                <a:solidFill>
                  <a:srgbClr val="232F3E"/>
                </a:solidFill>
                <a:latin typeface="Amazon Ember Display"/>
              </a:defRPr>
            </a:lvl4pPr>
            <a:lvl5pPr marL="1144588" indent="-228600">
              <a:lnSpc>
                <a:spcPct val="100000"/>
              </a:lnSpc>
              <a:spcAft>
                <a:spcPts val="12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084784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03472"/>
            <a:ext cx="8946292" cy="1673352"/>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Module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4224832"/>
            <a:ext cx="8946292"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Course Title</a:t>
            </a:r>
          </a:p>
        </p:txBody>
      </p:sp>
      <p:pic>
        <p:nvPicPr>
          <p:cNvPr id="4" name="Copyright2">
            <a:extLst>
              <a:ext uri="{FF2B5EF4-FFF2-40B4-BE49-F238E27FC236}">
                <a16:creationId xmlns:a16="http://schemas.microsoft.com/office/drawing/2014/main" id="{D92B13EB-841E-4A00-B345-D5601EDE0664}"/>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283696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Header, Content, Full Height Picture">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EF6C79C-9D0E-41C2-AA50-8E21FCE741EA}"/>
              </a:ext>
              <a:ext uri="{C183D7F6-B498-43B3-948B-1728B52AA6E4}">
                <adec:decorative xmlns:adec="http://schemas.microsoft.com/office/drawing/2017/decorative" val="1"/>
              </a:ext>
            </a:extLst>
          </p:cNvPr>
          <p:cNvPicPr>
            <a:picLocks/>
          </p:cNvPicPr>
          <p:nvPr/>
        </p:nvPicPr>
        <p:blipFill rotWithShape="1">
          <a:blip r:embed="rId3">
            <a:extLst>
              <a:ext uri="{28A0092B-C50C-407E-A947-70E740481C1C}">
                <a14:useLocalDpi xmlns:a14="http://schemas.microsoft.com/office/drawing/2010/main" val="0"/>
              </a:ext>
            </a:extLst>
          </a:blip>
          <a:srcRect r="50690"/>
          <a:stretch/>
        </p:blipFill>
        <p:spPr>
          <a:xfrm>
            <a:off x="365761" y="1059966"/>
            <a:ext cx="5663184" cy="459972"/>
          </a:xfrm>
          <a:prstGeom prst="rect">
            <a:avLst/>
          </a:prstGeom>
        </p:spPr>
      </p:pic>
      <p:sp>
        <p:nvSpPr>
          <p:cNvPr id="97" name="Slide Number">
            <a:extLst>
              <a:ext uri="{FF2B5EF4-FFF2-40B4-BE49-F238E27FC236}">
                <a16:creationId xmlns:a16="http://schemas.microsoft.com/office/drawing/2014/main" id="{73F8E55C-0C56-481E-96C0-45506B8577F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content, and full height picture</a:t>
            </a:r>
          </a:p>
        </p:txBody>
      </p:sp>
      <p:sp>
        <p:nvSpPr>
          <p:cNvPr id="12" name="Header">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1" y="1051560"/>
            <a:ext cx="5669279"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a:extLst>
              <a:ext uri="{FF2B5EF4-FFF2-40B4-BE49-F238E27FC236}">
                <a16:creationId xmlns:a16="http://schemas.microsoft.com/office/drawing/2014/main" id="{EEA0232A-1E36-4B66-8855-7774205AD335}"/>
              </a:ext>
            </a:extLst>
          </p:cNvPr>
          <p:cNvSpPr>
            <a:spLocks noGrp="1"/>
          </p:cNvSpPr>
          <p:nvPr>
            <p:ph idx="2" hasCustomPrompt="1"/>
          </p:nvPr>
        </p:nvSpPr>
        <p:spPr>
          <a:xfrm>
            <a:off x="365760" y="1554480"/>
            <a:ext cx="5669280" cy="4881742"/>
          </a:xfrm>
        </p:spPr>
        <p:txBody>
          <a:bodyPr>
            <a:normAutofit/>
          </a:bodyPr>
          <a:lstStyle>
            <a:lvl1pPr>
              <a:lnSpc>
                <a:spcPct val="100000"/>
              </a:lnSpc>
              <a:spcAft>
                <a:spcPts val="1200"/>
              </a:spcAft>
              <a:defRPr sz="2800">
                <a:solidFill>
                  <a:srgbClr val="232F3E"/>
                </a:solidFill>
              </a:defRPr>
            </a:lvl1pPr>
            <a:lvl2pPr marL="457200" indent="-228600">
              <a:lnSpc>
                <a:spcPct val="100000"/>
              </a:lnSpc>
              <a:spcAft>
                <a:spcPts val="1200"/>
              </a:spcAft>
              <a:defRPr sz="2400">
                <a:solidFill>
                  <a:srgbClr val="232F3E"/>
                </a:solidFill>
              </a:defRPr>
            </a:lvl2pPr>
            <a:lvl3pPr marL="684213" indent="-228600">
              <a:lnSpc>
                <a:spcPct val="100000"/>
              </a:lnSpc>
              <a:spcAft>
                <a:spcPts val="1200"/>
              </a:spcAft>
              <a:defRPr sz="2000">
                <a:solidFill>
                  <a:srgbClr val="232F3E"/>
                </a:solidFill>
              </a:defRPr>
            </a:lvl3pPr>
            <a:lvl4pPr marL="914400" indent="-228600">
              <a:lnSpc>
                <a:spcPct val="100000"/>
              </a:lnSpc>
              <a:spcAft>
                <a:spcPts val="1200"/>
              </a:spcAft>
              <a:defRPr sz="1800">
                <a:solidFill>
                  <a:srgbClr val="232F3E"/>
                </a:solidFill>
              </a:defRPr>
            </a:lvl4pPr>
            <a:lvl5pPr marL="1144588" indent="-228600">
              <a:lnSpc>
                <a:spcPct val="100000"/>
              </a:lnSpc>
              <a:spcAft>
                <a:spcPts val="12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type="pic" idx="22" hasCustomPrompt="1"/>
          </p:nvPr>
        </p:nvSpPr>
        <p:spPr>
          <a:xfrm>
            <a:off x="6163056" y="1046819"/>
            <a:ext cx="5669280" cy="5398103"/>
          </a:xfrm>
        </p:spPr>
        <p:txBody>
          <a:bodyPr anchor="t">
            <a:noAutofit/>
          </a:bodyPr>
          <a:lstStyle>
            <a:lvl1pPr marL="0" indent="0" algn="ctr">
              <a:buNone/>
              <a:defRPr sz="28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236880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173D7629-1A9C-4345-AAF8-04B661B01BFF}"/>
              </a:ext>
              <a:ext uri="{C183D7F6-B498-43B3-948B-1728B52AA6E4}">
                <adec:decorative xmlns:adec="http://schemas.microsoft.com/office/drawing/2017/decorative" val="1"/>
              </a:ext>
            </a:extLst>
          </p:cNvPr>
          <p:cNvGrpSpPr/>
          <p:nvPr/>
        </p:nvGrpSpPr>
        <p:grpSpPr>
          <a:xfrm>
            <a:off x="365759" y="1028377"/>
            <a:ext cx="11484866" cy="2850096"/>
            <a:chOff x="365759" y="1028377"/>
            <a:chExt cx="11484866" cy="2850096"/>
          </a:xfrm>
        </p:grpSpPr>
        <p:pic>
          <p:nvPicPr>
            <p:cNvPr id="96" name="Background">
              <a:extLst>
                <a:ext uri="{FF2B5EF4-FFF2-40B4-BE49-F238E27FC236}">
                  <a16:creationId xmlns:a16="http://schemas.microsoft.com/office/drawing/2014/main" id="{7D5C187B-1A36-4731-9D73-181529A3640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38144"/>
              <a:ext cx="11460480" cy="440329"/>
            </a:xfrm>
            <a:prstGeom prst="rect">
              <a:avLst/>
            </a:prstGeom>
          </p:spPr>
        </p:pic>
        <p:pic>
          <p:nvPicPr>
            <p:cNvPr id="95" name="Divider">
              <a:extLst>
                <a:ext uri="{FF2B5EF4-FFF2-40B4-BE49-F238E27FC236}">
                  <a16:creationId xmlns:a16="http://schemas.microsoft.com/office/drawing/2014/main" id="{2BB9B5CB-6BB1-45BC-9AA7-38BB668B8A3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BF7951DD-641A-4F55-851E-3A3DAE548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 pictures, 2 headers, and 2 text columns</a:t>
            </a:r>
          </a:p>
        </p:txBody>
      </p:sp>
      <p:sp>
        <p:nvSpPr>
          <p:cNvPr id="22" name="Picture Left">
            <a:extLst>
              <a:ext uri="{FF2B5EF4-FFF2-40B4-BE49-F238E27FC236}">
                <a16:creationId xmlns:a16="http://schemas.microsoft.com/office/drawing/2014/main" id="{D20A7D1A-2EBE-48DA-AE10-ADAE1FC9C413}"/>
              </a:ext>
              <a:ext uri="{C183D7F6-B498-43B3-948B-1728B52AA6E4}">
                <adec:decorative xmlns:adec="http://schemas.microsoft.com/office/drawing/2017/decorative" val="1"/>
              </a:ext>
            </a:extLst>
          </p:cNvPr>
          <p:cNvSpPr>
            <a:spLocks noGrp="1"/>
          </p:cNvSpPr>
          <p:nvPr>
            <p:ph type="pic" idx="22" hasCustomPrompt="1"/>
          </p:nvPr>
        </p:nvSpPr>
        <p:spPr>
          <a:xfrm>
            <a:off x="205740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38144"/>
            <a:ext cx="566928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Left">
            <a:extLst>
              <a:ext uri="{FF2B5EF4-FFF2-40B4-BE49-F238E27FC236}">
                <a16:creationId xmlns:a16="http://schemas.microsoft.com/office/drawing/2014/main" id="{5ACBD598-6775-4223-B2AB-B169A112E3FF}"/>
              </a:ext>
            </a:extLst>
          </p:cNvPr>
          <p:cNvSpPr>
            <a:spLocks noGrp="1"/>
          </p:cNvSpPr>
          <p:nvPr>
            <p:ph idx="3" hasCustomPrompt="1"/>
          </p:nvPr>
        </p:nvSpPr>
        <p:spPr>
          <a:xfrm>
            <a:off x="365760"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3" name="Picture Right">
            <a:extLst>
              <a:ext uri="{FF2B5EF4-FFF2-40B4-BE49-F238E27FC236}">
                <a16:creationId xmlns:a16="http://schemas.microsoft.com/office/drawing/2014/main" id="{0FC9A3C9-76CB-45ED-925D-DF04C6D528DC}"/>
              </a:ext>
              <a:ext uri="{C183D7F6-B498-43B3-948B-1728B52AA6E4}">
                <adec:decorative xmlns:adec="http://schemas.microsoft.com/office/drawing/2017/decorative" val="1"/>
              </a:ext>
            </a:extLst>
          </p:cNvPr>
          <p:cNvSpPr>
            <a:spLocks noGrp="1"/>
          </p:cNvSpPr>
          <p:nvPr>
            <p:ph type="pic" idx="23" hasCustomPrompt="1"/>
          </p:nvPr>
        </p:nvSpPr>
        <p:spPr>
          <a:xfrm>
            <a:off x="7891272"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Right">
            <a:extLst>
              <a:ext uri="{FF2B5EF4-FFF2-40B4-BE49-F238E27FC236}">
                <a16:creationId xmlns:a16="http://schemas.microsoft.com/office/drawing/2014/main" id="{08B6087B-5128-4D07-A02C-11A4D91176A4}"/>
              </a:ext>
            </a:extLst>
          </p:cNvPr>
          <p:cNvSpPr>
            <a:spLocks noGrp="1"/>
          </p:cNvSpPr>
          <p:nvPr>
            <p:ph type="body" idx="13" hasCustomPrompt="1"/>
          </p:nvPr>
        </p:nvSpPr>
        <p:spPr>
          <a:xfrm>
            <a:off x="6163056" y="3438144"/>
            <a:ext cx="5669280" cy="440329"/>
          </a:xfrm>
          <a:noFill/>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4" name="Content Right">
            <a:extLst>
              <a:ext uri="{FF2B5EF4-FFF2-40B4-BE49-F238E27FC236}">
                <a16:creationId xmlns:a16="http://schemas.microsoft.com/office/drawing/2014/main" id="{7F5B85B9-BABC-44F6-B2AE-99F02670D702}"/>
              </a:ext>
            </a:extLst>
          </p:cNvPr>
          <p:cNvSpPr>
            <a:spLocks noGrp="1"/>
          </p:cNvSpPr>
          <p:nvPr>
            <p:ph idx="4" hasCustomPrompt="1"/>
          </p:nvPr>
        </p:nvSpPr>
        <p:spPr>
          <a:xfrm>
            <a:off x="6163056" y="3895344"/>
            <a:ext cx="5669280" cy="2551176"/>
          </a:xfrm>
        </p:spPr>
        <p:txBody>
          <a:bodyPr>
            <a:noAutofit/>
          </a:bodyPr>
          <a:lstStyle>
            <a:lvl1pPr>
              <a:lnSpc>
                <a:spcPct val="100000"/>
              </a:lnSpc>
              <a:spcAft>
                <a:spcPts val="600"/>
              </a:spcAft>
              <a:defRPr sz="2800">
                <a:solidFill>
                  <a:srgbClr val="232F3E"/>
                </a:solidFill>
                <a:latin typeface="Amazon Ember Display"/>
              </a:defRPr>
            </a:lvl1pPr>
            <a:lvl2pPr marL="457200" indent="-228600">
              <a:lnSpc>
                <a:spcPct val="100000"/>
              </a:lnSpc>
              <a:spcAft>
                <a:spcPts val="600"/>
              </a:spcAft>
              <a:defRPr sz="2400">
                <a:solidFill>
                  <a:srgbClr val="232F3E"/>
                </a:solidFill>
                <a:latin typeface="Amazon Ember Display"/>
              </a:defRPr>
            </a:lvl2pPr>
            <a:lvl3pPr marL="684213" indent="-228600">
              <a:lnSpc>
                <a:spcPct val="100000"/>
              </a:lnSpc>
              <a:spcAft>
                <a:spcPts val="600"/>
              </a:spcAft>
              <a:defRPr sz="2000">
                <a:solidFill>
                  <a:srgbClr val="232F3E"/>
                </a:solidFill>
                <a:latin typeface="Amazon Ember Display"/>
              </a:defRPr>
            </a:lvl3pPr>
            <a:lvl4pPr marL="914400" indent="-228600">
              <a:lnSpc>
                <a:spcPct val="100000"/>
              </a:lnSpc>
              <a:spcAft>
                <a:spcPts val="600"/>
              </a:spcAft>
              <a:defRPr sz="1800">
                <a:solidFill>
                  <a:srgbClr val="232F3E"/>
                </a:solidFill>
                <a:latin typeface="Amazon Ember Display"/>
              </a:defRPr>
            </a:lvl4pPr>
            <a:lvl5pPr marL="1144588" indent="-228600">
              <a:lnSpc>
                <a:spcPct val="100000"/>
              </a:lnSpc>
              <a:spcAft>
                <a:spcPts val="600"/>
              </a:spcAft>
              <a:defRPr sz="1800">
                <a:solidFill>
                  <a:srgbClr val="232F3E"/>
                </a:solidFill>
                <a:latin typeface="Amazon Ember Display"/>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8326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 and 3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62D2B2A-D218-4356-AEF2-F7FF405939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3 text columns</a:t>
            </a:r>
          </a:p>
        </p:txBody>
      </p:sp>
      <p:pic>
        <p:nvPicPr>
          <p:cNvPr id="99" name="Divider">
            <a:extLst>
              <a:ext uri="{FF2B5EF4-FFF2-40B4-BE49-F238E27FC236}">
                <a16:creationId xmlns:a16="http://schemas.microsoft.com/office/drawing/2014/main" id="{7EE2A4FF-27FC-4124-82F8-941EBFCC0E4F}"/>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Middle">
            <a:extLst>
              <a:ext uri="{FF2B5EF4-FFF2-40B4-BE49-F238E27FC236}">
                <a16:creationId xmlns:a16="http://schemas.microsoft.com/office/drawing/2014/main" id="{951E617C-D9F7-4098-883E-6A048DBCF862}"/>
              </a:ext>
            </a:extLst>
          </p:cNvPr>
          <p:cNvSpPr>
            <a:spLocks noGrp="1"/>
          </p:cNvSpPr>
          <p:nvPr>
            <p:ph idx="3" hasCustomPrompt="1"/>
          </p:nvPr>
        </p:nvSpPr>
        <p:spPr>
          <a:xfrm>
            <a:off x="4224528"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Right">
            <a:extLst>
              <a:ext uri="{FF2B5EF4-FFF2-40B4-BE49-F238E27FC236}">
                <a16:creationId xmlns:a16="http://schemas.microsoft.com/office/drawing/2014/main" id="{A8A7CEA5-195D-4DB0-B5A3-06CEEA93C108}"/>
              </a:ext>
            </a:extLst>
          </p:cNvPr>
          <p:cNvSpPr>
            <a:spLocks noGrp="1"/>
          </p:cNvSpPr>
          <p:nvPr>
            <p:ph idx="4" hasCustomPrompt="1"/>
          </p:nvPr>
        </p:nvSpPr>
        <p:spPr>
          <a:xfrm>
            <a:off x="8083296" y="1097280"/>
            <a:ext cx="3749040" cy="53309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447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 3 Headers, and 3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5E94278F-C163-4179-AC1B-35DE088D94AB}"/>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3311"/>
            <a:ext cx="11460480" cy="440329"/>
          </a:xfrm>
          <a:prstGeom prst="rect">
            <a:avLst/>
          </a:prstGeom>
        </p:spPr>
      </p:pic>
      <p:sp>
        <p:nvSpPr>
          <p:cNvPr id="97" name="Slide Number">
            <a:extLst>
              <a:ext uri="{FF2B5EF4-FFF2-40B4-BE49-F238E27FC236}">
                <a16:creationId xmlns:a16="http://schemas.microsoft.com/office/drawing/2014/main" id="{D472F160-9C3B-4BD6-99BB-267BDD7DD31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headers, and 3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1563624"/>
            <a:ext cx="3749040" cy="4873752"/>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4" name="Content Head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8083296" y="1053311"/>
            <a:ext cx="3749040" cy="440329"/>
          </a:xfrm>
          <a:noFill/>
          <a:ln>
            <a:noFill/>
          </a:ln>
        </p:spPr>
        <p:txBody>
          <a:bodyPr anchor="ctr">
            <a:noAutofit/>
          </a:bodyPr>
          <a:lstStyle>
            <a:lvl1pPr marL="0" indent="0">
              <a:lnSpc>
                <a:spcPct val="100000"/>
              </a:lnSpc>
              <a:spcBef>
                <a:spcPts val="0"/>
              </a:spcBef>
              <a:spcAft>
                <a:spcPts val="0"/>
              </a:spcAft>
              <a:buNone/>
              <a:defRPr sz="2400" b="0">
                <a:solidFill>
                  <a:schemeClr val="bg1"/>
                </a:solidFill>
                <a:latin typeface="Amazon Ember Display"/>
              </a:defRPr>
            </a:lvl1pPr>
          </a:lstStyle>
          <a:p>
            <a:pPr lvl="0"/>
            <a:r>
              <a:rPr lang="en-US"/>
              <a:t>Enter header text</a:t>
            </a:r>
          </a:p>
        </p:txBody>
      </p:sp>
      <p:sp>
        <p:nvSpPr>
          <p:cNvPr id="4" name="Content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8083296" y="1591056"/>
            <a:ext cx="3749040" cy="4843688"/>
          </a:xfrm>
        </p:spPr>
        <p:txBody>
          <a:bodyPr>
            <a:noAutofit/>
          </a:bodyPr>
          <a:lstStyle>
            <a:lvl1pPr>
              <a:lnSpc>
                <a:spcPct val="100000"/>
              </a:lnSpc>
              <a:spcAft>
                <a:spcPts val="600"/>
              </a:spcAft>
              <a:defRPr sz="2800">
                <a:solidFill>
                  <a:srgbClr val="232F3E"/>
                </a:solidFill>
              </a:defRPr>
            </a:lvl1pPr>
            <a:lvl2pPr marL="457200"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1530259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3 Lg Pics, and 3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60A92DB-4EDE-4A1F-9E58-683E66BD2485}"/>
              </a:ext>
              <a:ext uri="{C183D7F6-B498-43B3-948B-1728B52AA6E4}">
                <adec:decorative xmlns:adec="http://schemas.microsoft.com/office/drawing/2017/decorative" val="1"/>
              </a:ext>
            </a:extLst>
          </p:cNvPr>
          <p:cNvGrpSpPr/>
          <p:nvPr/>
        </p:nvGrpSpPr>
        <p:grpSpPr>
          <a:xfrm>
            <a:off x="353568" y="1028377"/>
            <a:ext cx="11497055" cy="4238575"/>
            <a:chOff x="353568" y="1028377"/>
            <a:chExt cx="11497055" cy="4238575"/>
          </a:xfrm>
        </p:grpSpPr>
        <p:pic>
          <p:nvPicPr>
            <p:cNvPr id="98" name="Background">
              <a:extLst>
                <a:ext uri="{FF2B5EF4-FFF2-40B4-BE49-F238E27FC236}">
                  <a16:creationId xmlns:a16="http://schemas.microsoft.com/office/drawing/2014/main" id="{0A39D91E-8E12-4EDA-A92E-1823DFEBDC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8" y="4663440"/>
              <a:ext cx="11460480" cy="440329"/>
            </a:xfrm>
            <a:prstGeom prst="rect">
              <a:avLst/>
            </a:prstGeom>
          </p:spPr>
        </p:pic>
        <p:pic>
          <p:nvPicPr>
            <p:cNvPr id="96" name="Divider">
              <a:extLst>
                <a:ext uri="{FF2B5EF4-FFF2-40B4-BE49-F238E27FC236}">
                  <a16:creationId xmlns:a16="http://schemas.microsoft.com/office/drawing/2014/main" id="{07A34186-F2DF-4A02-80D8-2DCF8944E228}"/>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large pictures, and 3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22" hasCustomPrompt="1"/>
          </p:nvPr>
        </p:nvSpPr>
        <p:spPr>
          <a:xfrm>
            <a:off x="1097280"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Amazon Ember Display"/>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4956048"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24" hasCustomPrompt="1"/>
          </p:nvPr>
        </p:nvSpPr>
        <p:spPr>
          <a:xfrm>
            <a:off x="8814816" y="2286000"/>
            <a:ext cx="2286000" cy="2286000"/>
          </a:xfrm>
        </p:spPr>
        <p:txBody>
          <a:bodyPr anchor="t">
            <a:noAutofit/>
          </a:bodyPr>
          <a:lstStyle>
            <a:lvl1pPr marL="0" indent="0" algn="ctr">
              <a:buNone/>
              <a:defRPr sz="2000">
                <a:solidFill>
                  <a:schemeClr val="tx2"/>
                </a:solidFill>
                <a:latin typeface="+mn-lt"/>
              </a:defRPr>
            </a:lvl1pPr>
          </a:lstStyle>
          <a:p>
            <a:r>
              <a:rPr lang="en-US"/>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083296" y="4663440"/>
            <a:ext cx="3749040" cy="440329"/>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Tree>
    <p:custDataLst>
      <p:tags r:id="rId1"/>
    </p:custDataLst>
    <p:extLst>
      <p:ext uri="{BB962C8B-B14F-4D97-AF65-F5344CB8AC3E}">
        <p14:creationId xmlns:p14="http://schemas.microsoft.com/office/powerpoint/2010/main" val="2717545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3 Picture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picture, and 3 text columns</a:t>
            </a:r>
          </a:p>
        </p:txBody>
      </p:sp>
      <p:pic>
        <p:nvPicPr>
          <p:cNvPr id="99" name="Divider">
            <a:extLst>
              <a:ext uri="{FF2B5EF4-FFF2-40B4-BE49-F238E27FC236}">
                <a16:creationId xmlns:a16="http://schemas.microsoft.com/office/drawing/2014/main" id="{6FD66F17-7724-455C-B925-81DD7A5F769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Tree>
    <p:custDataLst>
      <p:tags r:id="rId1"/>
    </p:custDataLst>
    <p:extLst>
      <p:ext uri="{BB962C8B-B14F-4D97-AF65-F5344CB8AC3E}">
        <p14:creationId xmlns:p14="http://schemas.microsoft.com/office/powerpoint/2010/main" val="342786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Header, 3 Pictures, and 3 Text Label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3 picture, and 3 labels</a:t>
            </a:r>
          </a:p>
        </p:txBody>
      </p:sp>
      <p:pic>
        <p:nvPicPr>
          <p:cNvPr id="99" name="Divider">
            <a:extLst>
              <a:ext uri="{FF2B5EF4-FFF2-40B4-BE49-F238E27FC236}">
                <a16:creationId xmlns:a16="http://schemas.microsoft.com/office/drawing/2014/main" id="{ED3BCD03-2F61-469D-A4B4-1B61BB21D364}"/>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Description">
            <a:extLst>
              <a:ext uri="{FF2B5EF4-FFF2-40B4-BE49-F238E27FC236}">
                <a16:creationId xmlns:a16="http://schemas.microsoft.com/office/drawing/2014/main" id="{125C2183-0325-4A52-BF1F-38F8AAFA8B4A}"/>
              </a:ext>
            </a:extLst>
          </p:cNvPr>
          <p:cNvSpPr>
            <a:spLocks noGrp="1"/>
          </p:cNvSpPr>
          <p:nvPr>
            <p:ph type="body" idx="2"/>
          </p:nvPr>
        </p:nvSpPr>
        <p:spPr>
          <a:xfrm>
            <a:off x="365125" y="1084263"/>
            <a:ext cx="11466576" cy="1158011"/>
          </a:xfrm>
        </p:spPr>
        <p:txBody>
          <a:bodyPr/>
          <a:lstStyle>
            <a:lvl1pPr marL="0" indent="0">
              <a:spcAft>
                <a:spcPts val="0"/>
              </a:spcAft>
              <a:buNone/>
              <a:defRPr>
                <a:solidFill>
                  <a:srgbClr val="232F3E"/>
                </a:solidFill>
                <a:latin typeface="+mn-lt"/>
              </a:defRPr>
            </a:lvl1pPr>
            <a:lvl2pPr marL="457200" indent="0">
              <a:buNone/>
              <a:defRPr/>
            </a:lvl2pPr>
          </a:lstStyle>
          <a:p>
            <a:pPr lvl="0"/>
            <a:r>
              <a:rPr lang="en-US"/>
              <a:t>Edit Master text styles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CEBB69C5-28A4-4F99-A9FE-572F9D53CF4E}"/>
              </a:ext>
            </a:extLst>
          </p:cNvPr>
          <p:cNvSpPr>
            <a:spLocks noGrp="1"/>
          </p:cNvSpPr>
          <p:nvPr>
            <p:ph type="body" idx="3" hasCustomPrompt="1"/>
          </p:nvPr>
        </p:nvSpPr>
        <p:spPr>
          <a:xfrm>
            <a:off x="365760"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4" name="Content Middle">
            <a:extLst>
              <a:ext uri="{FF2B5EF4-FFF2-40B4-BE49-F238E27FC236}">
                <a16:creationId xmlns:a16="http://schemas.microsoft.com/office/drawing/2014/main" id="{04C41CFA-9BF9-474A-89A9-E22790A538E2}"/>
              </a:ext>
            </a:extLst>
          </p:cNvPr>
          <p:cNvSpPr>
            <a:spLocks noGrp="1"/>
          </p:cNvSpPr>
          <p:nvPr>
            <p:ph type="body" idx="4" hasCustomPrompt="1"/>
          </p:nvPr>
        </p:nvSpPr>
        <p:spPr>
          <a:xfrm>
            <a:off x="4224528"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2286000"/>
            <a:ext cx="2286000" cy="2286000"/>
          </a:xfrm>
        </p:spPr>
        <p:txBody>
          <a:bodyPr anchor="t">
            <a:normAutofit/>
          </a:bodyPr>
          <a:lstStyle>
            <a:lvl1pPr marL="0" indent="0" algn="ctr">
              <a:buNone/>
              <a:defRPr sz="2000">
                <a:solidFill>
                  <a:srgbClr val="232F3E"/>
                </a:solidFill>
                <a:latin typeface="+mn-lt"/>
              </a:defRPr>
            </a:lvl1pPr>
          </a:lstStyle>
          <a:p>
            <a:r>
              <a:rPr lang="en-US"/>
              <a:t>Click icon to add image</a:t>
            </a:r>
          </a:p>
        </p:txBody>
      </p:sp>
      <p:sp>
        <p:nvSpPr>
          <p:cNvPr id="5" name="Content Right">
            <a:extLst>
              <a:ext uri="{FF2B5EF4-FFF2-40B4-BE49-F238E27FC236}">
                <a16:creationId xmlns:a16="http://schemas.microsoft.com/office/drawing/2014/main" id="{CF01F87A-DBEF-4657-8500-6A751FF3BC24}"/>
              </a:ext>
            </a:extLst>
          </p:cNvPr>
          <p:cNvSpPr>
            <a:spLocks noGrp="1"/>
          </p:cNvSpPr>
          <p:nvPr>
            <p:ph type="body" idx="5" hasCustomPrompt="1"/>
          </p:nvPr>
        </p:nvSpPr>
        <p:spPr>
          <a:xfrm>
            <a:off x="8083296" y="4663440"/>
            <a:ext cx="3749040" cy="1783080"/>
          </a:xfrm>
          <a:noFill/>
          <a:ln>
            <a:noFill/>
          </a:ln>
        </p:spPr>
        <p:txBody>
          <a:bodyPr lIns="91440" anchor="t">
            <a:noAutofit/>
          </a:bodyPr>
          <a:lstStyle>
            <a:lvl1pPr marL="0" indent="0" algn="ctr">
              <a:lnSpc>
                <a:spcPct val="100000"/>
              </a:lnSpc>
              <a:spcBef>
                <a:spcPts val="0"/>
              </a:spcBef>
              <a:spcAft>
                <a:spcPts val="0"/>
              </a:spcAft>
              <a:buNone/>
              <a:defRPr sz="24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Add content text</a:t>
            </a:r>
          </a:p>
        </p:txBody>
      </p:sp>
    </p:spTree>
    <p:custDataLst>
      <p:tags r:id="rId1"/>
    </p:custDataLst>
    <p:extLst>
      <p:ext uri="{BB962C8B-B14F-4D97-AF65-F5344CB8AC3E}">
        <p14:creationId xmlns:p14="http://schemas.microsoft.com/office/powerpoint/2010/main" val="2442640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3 Pics, and 3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pictures, and 3 text columns</a:t>
            </a:r>
          </a:p>
        </p:txBody>
      </p:sp>
      <p:pic>
        <p:nvPicPr>
          <p:cNvPr id="99" name="Divider">
            <a:extLst>
              <a:ext uri="{FF2B5EF4-FFF2-40B4-BE49-F238E27FC236}">
                <a16:creationId xmlns:a16="http://schemas.microsoft.com/office/drawing/2014/main" id="{F8C81323-B9A7-416C-ADF9-5BE9CC234E8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3" hasCustomPrompt="1"/>
          </p:nvPr>
        </p:nvSpPr>
        <p:spPr>
          <a:xfrm>
            <a:off x="4956048"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6"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429000"/>
            <a:ext cx="3749040" cy="299923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644662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3 Pics, 3 Headers, and 3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B67500C0-6D58-4DF1-8F3C-58EFF359ECA6}"/>
              </a:ext>
              <a:ext uri="{C183D7F6-B498-43B3-948B-1728B52AA6E4}">
                <adec:decorative xmlns:adec="http://schemas.microsoft.com/office/drawing/2017/decorative" val="1"/>
              </a:ext>
            </a:extLst>
          </p:cNvPr>
          <p:cNvGrpSpPr/>
          <p:nvPr/>
        </p:nvGrpSpPr>
        <p:grpSpPr>
          <a:xfrm>
            <a:off x="365759" y="1028377"/>
            <a:ext cx="11484864" cy="2875792"/>
            <a:chOff x="365759" y="1028377"/>
            <a:chExt cx="11484864" cy="2875792"/>
          </a:xfrm>
        </p:grpSpPr>
        <p:pic>
          <p:nvPicPr>
            <p:cNvPr id="96" name="Background">
              <a:extLst>
                <a:ext uri="{FF2B5EF4-FFF2-40B4-BE49-F238E27FC236}">
                  <a16:creationId xmlns:a16="http://schemas.microsoft.com/office/drawing/2014/main" id="{7D9831B3-B423-413E-89D0-129775480B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29000"/>
              <a:ext cx="11460480" cy="440329"/>
            </a:xfrm>
            <a:prstGeom prst="rect">
              <a:avLst/>
            </a:prstGeom>
          </p:spPr>
        </p:pic>
        <p:pic>
          <p:nvPicPr>
            <p:cNvPr id="95" name="Divider">
              <a:extLst>
                <a:ext uri="{FF2B5EF4-FFF2-40B4-BE49-F238E27FC236}">
                  <a16:creationId xmlns:a16="http://schemas.microsoft.com/office/drawing/2014/main" id="{747EDC26-917A-4143-823B-A7407C3FC37D}"/>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C486246-EB4C-49BA-AED3-F7550CA0BA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1" y="301752"/>
            <a:ext cx="11466576" cy="731318"/>
          </a:xfrm>
        </p:spPr>
        <p:txBody>
          <a:bodyPr/>
          <a:lstStyle>
            <a:lvl1pPr>
              <a:defRPr>
                <a:solidFill>
                  <a:srgbClr val="232F3E"/>
                </a:solidFill>
                <a:latin typeface="Amazon Ember Display Heavy"/>
              </a:defRPr>
            </a:lvl1pPr>
          </a:lstStyle>
          <a:p>
            <a:r>
              <a:rPr lang="en-US"/>
              <a:t>Title, 3 pictures , 3 headers, and 3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1097280"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3"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4956048"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3" name="Content Header Middle">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4224528"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Middle">
            <a:extLst>
              <a:ext uri="{FF2B5EF4-FFF2-40B4-BE49-F238E27FC236}">
                <a16:creationId xmlns:a16="http://schemas.microsoft.com/office/drawing/2014/main" id="{7F5B85B9-BABC-44F6-B2AE-99F02670D702}"/>
              </a:ext>
            </a:extLst>
          </p:cNvPr>
          <p:cNvSpPr>
            <a:spLocks noGrp="1"/>
          </p:cNvSpPr>
          <p:nvPr>
            <p:ph type="body" idx="3" hasCustomPrompt="1"/>
          </p:nvPr>
        </p:nvSpPr>
        <p:spPr>
          <a:xfrm>
            <a:off x="4224528"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4"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8814816" y="1097280"/>
            <a:ext cx="2286000" cy="2286000"/>
          </a:xfrm>
        </p:spPr>
        <p:txBody>
          <a:bodyPr anchor="t">
            <a:noAutofit/>
          </a:bodyPr>
          <a:lstStyle>
            <a:lvl1pPr marL="0" indent="0" algn="ctr">
              <a:buNone/>
              <a:defRPr sz="2400">
                <a:solidFill>
                  <a:srgbClr val="232F3E"/>
                </a:solidFill>
              </a:defRPr>
            </a:lvl1pPr>
          </a:lstStyle>
          <a:p>
            <a:r>
              <a:rPr lang="en-US"/>
              <a:t>Click icon to add image</a:t>
            </a:r>
          </a:p>
        </p:txBody>
      </p:sp>
      <p:sp>
        <p:nvSpPr>
          <p:cNvPr id="14" name="Content Head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8101583" y="3429000"/>
            <a:ext cx="374904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Right">
            <a:extLst>
              <a:ext uri="{FF2B5EF4-FFF2-40B4-BE49-F238E27FC236}">
                <a16:creationId xmlns:a16="http://schemas.microsoft.com/office/drawing/2014/main" id="{FD28CF85-103D-4AC7-BF7A-D32715F9433A}"/>
              </a:ext>
            </a:extLst>
          </p:cNvPr>
          <p:cNvSpPr>
            <a:spLocks noGrp="1"/>
          </p:cNvSpPr>
          <p:nvPr>
            <p:ph type="body" idx="4" hasCustomPrompt="1"/>
          </p:nvPr>
        </p:nvSpPr>
        <p:spPr>
          <a:xfrm>
            <a:off x="8083296" y="3895344"/>
            <a:ext cx="3749040" cy="2539399"/>
          </a:xfrm>
        </p:spPr>
        <p:txBody>
          <a:bodyPr>
            <a:noAutofit/>
          </a:bodyPr>
          <a:lstStyle>
            <a:lvl1pPr>
              <a:lnSpc>
                <a:spcPct val="100000"/>
              </a:lnSpc>
              <a:spcBef>
                <a:spcPts val="0"/>
              </a:spcBef>
              <a:spcAft>
                <a:spcPts val="600"/>
              </a:spcAft>
              <a:defRPr sz="2400">
                <a:solidFill>
                  <a:srgbClr val="232F3E"/>
                </a:solidFill>
              </a:defRPr>
            </a:lvl1pPr>
            <a:lvl2pPr marL="457200" indent="-228600">
              <a:lnSpc>
                <a:spcPct val="100000"/>
              </a:lnSpc>
              <a:spcBef>
                <a:spcPts val="0"/>
              </a:spcBef>
              <a:spcAft>
                <a:spcPts val="600"/>
              </a:spcAft>
              <a:defRPr sz="2000">
                <a:solidFill>
                  <a:srgbClr val="232F3E"/>
                </a:solidFill>
              </a:defRPr>
            </a:lvl2pPr>
            <a:lvl3pPr marL="684213" indent="-228600">
              <a:lnSpc>
                <a:spcPct val="100000"/>
              </a:lnSpc>
              <a:spcBef>
                <a:spcPts val="0"/>
              </a:spcBef>
              <a:spcAft>
                <a:spcPts val="600"/>
              </a:spcAft>
              <a:defRPr sz="1800">
                <a:solidFill>
                  <a:srgbClr val="232F3E"/>
                </a:solidFill>
              </a:defRPr>
            </a:lvl3pPr>
            <a:lvl4pPr marL="914400" indent="-228600">
              <a:lnSpc>
                <a:spcPct val="100000"/>
              </a:lnSpc>
              <a:spcBef>
                <a:spcPts val="0"/>
              </a:spcBef>
              <a:spcAft>
                <a:spcPts val="600"/>
              </a:spcAft>
              <a:defRPr sz="1600">
                <a:solidFill>
                  <a:srgbClr val="232F3E"/>
                </a:solidFill>
              </a:defRPr>
            </a:lvl4pPr>
            <a:lvl5pPr marL="1144588" indent="-228600">
              <a:lnSpc>
                <a:spcPct val="100000"/>
              </a:lnSpc>
              <a:spcBef>
                <a:spcPts val="0"/>
              </a:spcBef>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289100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Title, 3 images, and 3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5"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3 images, and 3 text</a:t>
            </a:r>
          </a:p>
        </p:txBody>
      </p:sp>
      <p:pic>
        <p:nvPicPr>
          <p:cNvPr id="99" name="Divider">
            <a:extLst>
              <a:ext uri="{FF2B5EF4-FFF2-40B4-BE49-F238E27FC236}">
                <a16:creationId xmlns:a16="http://schemas.microsoft.com/office/drawing/2014/main" id="{4A7FD274-6B14-4547-8F81-35EB1030AF5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2" name="Conten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3" y="1147406"/>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3" name="Picture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3" name="Conten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3" y="291750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4" name="Picture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anchor="t">
            <a:noAutofit/>
          </a:bodyPr>
          <a:lstStyle>
            <a:lvl1pPr marL="0" indent="0" algn="ctr">
              <a:buNone/>
              <a:defRPr sz="1800">
                <a:solidFill>
                  <a:srgbClr val="232F3E"/>
                </a:solidFill>
              </a:defRPr>
            </a:lvl1pPr>
          </a:lstStyle>
          <a:p>
            <a:r>
              <a:rPr lang="en-US"/>
              <a:t>Click icon to add image</a:t>
            </a:r>
          </a:p>
        </p:txBody>
      </p:sp>
      <p:sp>
        <p:nvSpPr>
          <p:cNvPr id="4" name="Conten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3" y="4684674"/>
            <a:ext cx="9781197"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Tree>
    <p:custDataLst>
      <p:tags r:id="rId1"/>
    </p:custDataLst>
    <p:extLst>
      <p:ext uri="{BB962C8B-B14F-4D97-AF65-F5344CB8AC3E}">
        <p14:creationId xmlns:p14="http://schemas.microsoft.com/office/powerpoint/2010/main" val="100096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6456405"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body" idx="2" hasCustomPrompt="1"/>
          </p:nvPr>
        </p:nvSpPr>
        <p:spPr>
          <a:xfrm>
            <a:off x="457200" y="5040376"/>
            <a:ext cx="6456405"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Module Title</a:t>
            </a:r>
          </a:p>
        </p:txBody>
      </p:sp>
      <p:pic>
        <p:nvPicPr>
          <p:cNvPr id="6" name="Copyright2">
            <a:extLst>
              <a:ext uri="{FF2B5EF4-FFF2-40B4-BE49-F238E27FC236}">
                <a16:creationId xmlns:a16="http://schemas.microsoft.com/office/drawing/2014/main" id="{0D082EC7-0F32-4BFC-8B4A-CF754ECE0188}"/>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151752" y="6446520"/>
            <a:ext cx="4610100" cy="311150"/>
          </a:xfrm>
          <a:prstGeom prst="rect">
            <a:avLst/>
          </a:prstGeom>
        </p:spPr>
      </p:pic>
    </p:spTree>
    <p:extLst>
      <p:ext uri="{BB962C8B-B14F-4D97-AF65-F5344CB8AC3E}">
        <p14:creationId xmlns:p14="http://schemas.microsoft.com/office/powerpoint/2010/main" val="2242025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ronym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Acronym Slide</a:t>
            </a:r>
          </a:p>
        </p:txBody>
      </p:sp>
      <p:pic>
        <p:nvPicPr>
          <p:cNvPr id="99" name="Divider">
            <a:extLst>
              <a:ext uri="{FF2B5EF4-FFF2-40B4-BE49-F238E27FC236}">
                <a16:creationId xmlns:a16="http://schemas.microsoft.com/office/drawing/2014/main" id="{E75453ED-071C-4C2B-B7E5-A670D111A54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8" name="Acronym Left Top">
            <a:extLst>
              <a:ext uri="{FF2B5EF4-FFF2-40B4-BE49-F238E27FC236}">
                <a16:creationId xmlns:a16="http://schemas.microsoft.com/office/drawing/2014/main" id="{BFBAFEAE-54DC-4352-A240-FBA7A523B7F4}"/>
              </a:ext>
            </a:extLst>
          </p:cNvPr>
          <p:cNvSpPr>
            <a:spLocks noGrp="1"/>
          </p:cNvSpPr>
          <p:nvPr>
            <p:ph type="body" idx="8" hasCustomPrompt="1"/>
          </p:nvPr>
        </p:nvSpPr>
        <p:spPr>
          <a:xfrm>
            <a:off x="353060"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2" name="Content Left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194163" y="1096963"/>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233363" indent="0">
              <a:lnSpc>
                <a:spcPct val="100000"/>
              </a:lnSpc>
              <a:spcBef>
                <a:spcPts val="300"/>
              </a:spcBef>
              <a:spcAft>
                <a:spcPts val="600"/>
              </a:spcAft>
              <a:buNone/>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9" name="Acronym Left Middle">
            <a:extLst>
              <a:ext uri="{FF2B5EF4-FFF2-40B4-BE49-F238E27FC236}">
                <a16:creationId xmlns:a16="http://schemas.microsoft.com/office/drawing/2014/main" id="{DF521447-4E72-4F87-B8F3-0A9998B3AC50}"/>
              </a:ext>
            </a:extLst>
          </p:cNvPr>
          <p:cNvSpPr>
            <a:spLocks noGrp="1"/>
          </p:cNvSpPr>
          <p:nvPr>
            <p:ph type="body" idx="9" hasCustomPrompt="1"/>
          </p:nvPr>
        </p:nvSpPr>
        <p:spPr>
          <a:xfrm>
            <a:off x="353060"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3" name="Content Left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194163"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0" name="Acronym Left Bottom">
            <a:extLst>
              <a:ext uri="{FF2B5EF4-FFF2-40B4-BE49-F238E27FC236}">
                <a16:creationId xmlns:a16="http://schemas.microsoft.com/office/drawing/2014/main" id="{1A869D27-DAC1-4525-9F52-0E454C69A2CC}"/>
              </a:ext>
            </a:extLst>
          </p:cNvPr>
          <p:cNvSpPr>
            <a:spLocks noGrp="1"/>
          </p:cNvSpPr>
          <p:nvPr>
            <p:ph type="body" idx="10" hasCustomPrompt="1"/>
          </p:nvPr>
        </p:nvSpPr>
        <p:spPr>
          <a:xfrm>
            <a:off x="353060"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4" name="Content Left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194163"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1" name="Acronym Right Top">
            <a:extLst>
              <a:ext uri="{FF2B5EF4-FFF2-40B4-BE49-F238E27FC236}">
                <a16:creationId xmlns:a16="http://schemas.microsoft.com/office/drawing/2014/main" id="{9837C0E6-DDD2-4E65-9314-88432234A7B2}"/>
              </a:ext>
            </a:extLst>
          </p:cNvPr>
          <p:cNvSpPr>
            <a:spLocks noGrp="1"/>
          </p:cNvSpPr>
          <p:nvPr>
            <p:ph type="body" idx="11" hasCustomPrompt="1"/>
          </p:nvPr>
        </p:nvSpPr>
        <p:spPr>
          <a:xfrm>
            <a:off x="6162412" y="1188403"/>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5" name="Content Right Top">
            <a:extLst>
              <a:ext uri="{FF2B5EF4-FFF2-40B4-BE49-F238E27FC236}">
                <a16:creationId xmlns:a16="http://schemas.microsoft.com/office/drawing/2014/main" id="{90BB8441-20A6-4797-B4CD-C5446F55BFC4}"/>
              </a:ext>
            </a:extLst>
          </p:cNvPr>
          <p:cNvSpPr>
            <a:spLocks noGrp="1"/>
          </p:cNvSpPr>
          <p:nvPr>
            <p:ph type="body" idx="5" hasCustomPrompt="1"/>
          </p:nvPr>
        </p:nvSpPr>
        <p:spPr>
          <a:xfrm>
            <a:off x="7991878" y="1096963"/>
            <a:ext cx="3840480" cy="1737360"/>
          </a:xfrm>
        </p:spPr>
        <p:txBody>
          <a:bodyPr anchor="ctr">
            <a:noAutofit/>
          </a:bodyPr>
          <a:lstStyle>
            <a:lvl1pPr marL="0" indent="0" algn="l" defTabSz="914400" rtl="0" eaLnBrk="1" latinLnBrk="0" hangingPunct="1">
              <a:lnSpc>
                <a:spcPct val="100000"/>
              </a:lnSpc>
              <a:spcBef>
                <a:spcPts val="0"/>
              </a:spcBef>
              <a:spcAft>
                <a:spcPts val="300"/>
              </a:spcAft>
              <a:buFont typeface="Amazon Ember Display"/>
              <a:buNone/>
              <a:defRPr lang="en-US" sz="2000" kern="1200" dirty="0">
                <a:solidFill>
                  <a:srgbClr val="232F3E"/>
                </a:solidFill>
                <a:latin typeface="Amazon Ember Display"/>
                <a:ea typeface="+mn-ea"/>
                <a:cs typeface="+mn-cs"/>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4" name="Acronym Right Middle">
            <a:extLst>
              <a:ext uri="{FF2B5EF4-FFF2-40B4-BE49-F238E27FC236}">
                <a16:creationId xmlns:a16="http://schemas.microsoft.com/office/drawing/2014/main" id="{92570328-F506-4FC2-AE2B-53186B9CA0BF}"/>
              </a:ext>
            </a:extLst>
          </p:cNvPr>
          <p:cNvSpPr>
            <a:spLocks noGrp="1"/>
          </p:cNvSpPr>
          <p:nvPr>
            <p:ph type="body" idx="12" hasCustomPrompt="1"/>
          </p:nvPr>
        </p:nvSpPr>
        <p:spPr>
          <a:xfrm>
            <a:off x="6162412" y="2980786"/>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6" name="Content Right Middle">
            <a:extLst>
              <a:ext uri="{FF2B5EF4-FFF2-40B4-BE49-F238E27FC236}">
                <a16:creationId xmlns:a16="http://schemas.microsoft.com/office/drawing/2014/main" id="{0FAE0B8A-BC98-4464-9C65-3A47B0A5EACB}"/>
              </a:ext>
            </a:extLst>
          </p:cNvPr>
          <p:cNvSpPr>
            <a:spLocks noGrp="1"/>
          </p:cNvSpPr>
          <p:nvPr>
            <p:ph type="body" idx="6" hasCustomPrompt="1"/>
          </p:nvPr>
        </p:nvSpPr>
        <p:spPr>
          <a:xfrm>
            <a:off x="7991878" y="2889346"/>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
        <p:nvSpPr>
          <p:cNvPr id="13" name="Acronym Right Bottom">
            <a:extLst>
              <a:ext uri="{FF2B5EF4-FFF2-40B4-BE49-F238E27FC236}">
                <a16:creationId xmlns:a16="http://schemas.microsoft.com/office/drawing/2014/main" id="{724B4804-F3F3-4B62-A0EC-A77D95C244CD}"/>
              </a:ext>
            </a:extLst>
          </p:cNvPr>
          <p:cNvSpPr>
            <a:spLocks noGrp="1"/>
          </p:cNvSpPr>
          <p:nvPr>
            <p:ph type="body" idx="13" hasCustomPrompt="1"/>
          </p:nvPr>
        </p:nvSpPr>
        <p:spPr>
          <a:xfrm>
            <a:off x="6162412" y="4773168"/>
            <a:ext cx="1828800" cy="1554480"/>
          </a:xfrm>
        </p:spPr>
        <p:txBody>
          <a:bodyPr lIns="0" tIns="0" rIns="0" bIns="0" anchor="ctr">
            <a:noAutofit/>
          </a:bodyPr>
          <a:lstStyle>
            <a:lvl1pPr marL="0" indent="0" algn="ctr">
              <a:lnSpc>
                <a:spcPct val="100000"/>
              </a:lnSpc>
              <a:spcBef>
                <a:spcPts val="0"/>
              </a:spcBef>
              <a:buNone/>
              <a:defRPr lang="en-US" sz="5400" b="1" kern="1200" cap="none" spc="0" dirty="0">
                <a:ln w="9525">
                  <a:solidFill>
                    <a:schemeClr val="bg1"/>
                  </a:solidFill>
                  <a:prstDash val="solid"/>
                </a:ln>
                <a:solidFill>
                  <a:schemeClr val="accent2"/>
                </a:solidFill>
                <a:effectLst>
                  <a:outerShdw blurRad="12700" dist="38100" dir="2700000" algn="tl" rotWithShape="0">
                    <a:schemeClr val="bg1">
                      <a:lumMod val="50000"/>
                    </a:schemeClr>
                  </a:outerShdw>
                </a:effectLst>
                <a:latin typeface="+mn-lt"/>
                <a:ea typeface="+mn-ea"/>
                <a:cs typeface="+mn-cs"/>
              </a:defRPr>
            </a:lvl1pPr>
          </a:lstStyle>
          <a:p>
            <a:pPr lvl="0"/>
            <a:r>
              <a:rPr lang="en-US"/>
              <a:t>ABR</a:t>
            </a:r>
          </a:p>
        </p:txBody>
      </p:sp>
      <p:sp>
        <p:nvSpPr>
          <p:cNvPr id="7" name="Content Right Bottom">
            <a:extLst>
              <a:ext uri="{FF2B5EF4-FFF2-40B4-BE49-F238E27FC236}">
                <a16:creationId xmlns:a16="http://schemas.microsoft.com/office/drawing/2014/main" id="{30387F87-E08F-4DED-BCEC-437402769732}"/>
              </a:ext>
            </a:extLst>
          </p:cNvPr>
          <p:cNvSpPr>
            <a:spLocks noGrp="1"/>
          </p:cNvSpPr>
          <p:nvPr>
            <p:ph type="body" idx="7" hasCustomPrompt="1"/>
          </p:nvPr>
        </p:nvSpPr>
        <p:spPr>
          <a:xfrm>
            <a:off x="7991878" y="4681728"/>
            <a:ext cx="3840480" cy="1737360"/>
          </a:xfrm>
        </p:spPr>
        <p:txBody>
          <a:bodyPr anchor="ctr">
            <a:noAutofit/>
          </a:bodyPr>
          <a:lstStyle>
            <a:lvl1pPr marL="0" indent="0">
              <a:lnSpc>
                <a:spcPct val="100000"/>
              </a:lnSpc>
              <a:spcBef>
                <a:spcPts val="0"/>
              </a:spcBef>
              <a:spcAft>
                <a:spcPts val="300"/>
              </a:spcAft>
              <a:buNone/>
              <a:defRPr sz="2000">
                <a:solidFill>
                  <a:srgbClr val="232F3E"/>
                </a:solidFill>
                <a:latin typeface="Amazon Ember Display"/>
              </a:defRPr>
            </a:lvl1pPr>
            <a:lvl2pPr marL="461963" indent="-228600">
              <a:lnSpc>
                <a:spcPct val="100000"/>
              </a:lnSpc>
              <a:spcBef>
                <a:spcPts val="300"/>
              </a:spcBef>
              <a:spcAft>
                <a:spcPts val="600"/>
              </a:spcAft>
              <a:defRPr sz="2000">
                <a:solidFill>
                  <a:srgbClr val="232F3E"/>
                </a:solidFill>
                <a:latin typeface="Amazon Ember Display"/>
              </a:defRPr>
            </a:lvl2pPr>
            <a:lvl3pPr marL="455613" indent="0">
              <a:lnSpc>
                <a:spcPct val="100000"/>
              </a:lnSpc>
              <a:spcAft>
                <a:spcPts val="600"/>
              </a:spcAft>
              <a:buNone/>
              <a:defRPr sz="2000">
                <a:solidFill>
                  <a:schemeClr val="tx2"/>
                </a:solidFill>
                <a:latin typeface="Amazon Ember Display"/>
              </a:defRPr>
            </a:lvl3pPr>
            <a:lvl4pPr marL="914400" indent="-228600">
              <a:lnSpc>
                <a:spcPct val="100000"/>
              </a:lnSpc>
              <a:spcAft>
                <a:spcPts val="600"/>
              </a:spcAft>
              <a:defRPr sz="1800">
                <a:solidFill>
                  <a:schemeClr val="tx2"/>
                </a:solidFill>
                <a:latin typeface="Amazon Ember Display"/>
              </a:defRPr>
            </a:lvl4pPr>
            <a:lvl5pPr marL="1144588" indent="-228600">
              <a:lnSpc>
                <a:spcPct val="100000"/>
              </a:lnSpc>
              <a:spcAft>
                <a:spcPts val="600"/>
              </a:spcAft>
              <a:defRPr sz="1800">
                <a:solidFill>
                  <a:schemeClr val="tx2"/>
                </a:solidFill>
                <a:latin typeface="Amazon Ember Display"/>
              </a:defRPr>
            </a:lvl5pPr>
          </a:lstStyle>
          <a:p>
            <a:pPr lvl="0"/>
            <a:r>
              <a:rPr lang="en-US"/>
              <a:t>Acronym spelled out</a:t>
            </a:r>
          </a:p>
          <a:p>
            <a:pPr lvl="0"/>
            <a:r>
              <a:rPr lang="en-US"/>
              <a:t>Description</a:t>
            </a:r>
          </a:p>
          <a:p>
            <a:pPr lvl="0"/>
            <a:r>
              <a:rPr lang="en-US"/>
              <a:t>- Example</a:t>
            </a:r>
          </a:p>
        </p:txBody>
      </p:sp>
    </p:spTree>
    <p:custDataLst>
      <p:tags r:id="rId1"/>
    </p:custDataLst>
    <p:extLst>
      <p:ext uri="{BB962C8B-B14F-4D97-AF65-F5344CB8AC3E}">
        <p14:creationId xmlns:p14="http://schemas.microsoft.com/office/powerpoint/2010/main" val="625701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6 images, and 6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8"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6 images, and 6 text boxes</a:t>
            </a:r>
          </a:p>
        </p:txBody>
      </p:sp>
      <p:pic>
        <p:nvPicPr>
          <p:cNvPr id="99" name="Divider">
            <a:extLst>
              <a:ext uri="{FF2B5EF4-FFF2-40B4-BE49-F238E27FC236}">
                <a16:creationId xmlns:a16="http://schemas.microsoft.com/office/drawing/2014/main" id="{D8CEDAC6-2953-4473-BCFC-2357BFF2845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2" name="Picture L Top">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365760" y="1238846"/>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2" name="Content L Top">
            <a:extLst>
              <a:ext uri="{FF2B5EF4-FFF2-40B4-BE49-F238E27FC236}">
                <a16:creationId xmlns:a16="http://schemas.microsoft.com/office/drawing/2014/main" id="{5ACBD598-6775-4223-B2AB-B169A112E3FF}"/>
              </a:ext>
            </a:extLst>
          </p:cNvPr>
          <p:cNvSpPr>
            <a:spLocks noGrp="1"/>
          </p:cNvSpPr>
          <p:nvPr>
            <p:ph type="body" idx="2" hasCustomPrompt="1"/>
          </p:nvPr>
        </p:nvSpPr>
        <p:spPr>
          <a:xfrm>
            <a:off x="2045044"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3" name="Picture L Middle">
            <a:extLst>
              <a:ext uri="{FF2B5EF4-FFF2-40B4-BE49-F238E27FC236}">
                <a16:creationId xmlns:a16="http://schemas.microsoft.com/office/drawing/2014/main" id="{B777B55C-601A-4296-A013-0704520C9933}"/>
              </a:ext>
              <a:ext uri="{C183D7F6-B498-43B3-948B-1728B52AA6E4}">
                <adec:decorative xmlns:adec="http://schemas.microsoft.com/office/drawing/2017/decorative" val="1"/>
              </a:ext>
            </a:extLst>
          </p:cNvPr>
          <p:cNvSpPr>
            <a:spLocks noGrp="1"/>
          </p:cNvSpPr>
          <p:nvPr>
            <p:ph type="pic" idx="23" hasCustomPrompt="1"/>
          </p:nvPr>
        </p:nvSpPr>
        <p:spPr>
          <a:xfrm>
            <a:off x="365760" y="300894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3" name="Content L Middle">
            <a:extLst>
              <a:ext uri="{FF2B5EF4-FFF2-40B4-BE49-F238E27FC236}">
                <a16:creationId xmlns:a16="http://schemas.microsoft.com/office/drawing/2014/main" id="{80E603A3-BB5F-4E92-A77C-5055D8FB5D06}"/>
              </a:ext>
            </a:extLst>
          </p:cNvPr>
          <p:cNvSpPr>
            <a:spLocks noGrp="1"/>
          </p:cNvSpPr>
          <p:nvPr>
            <p:ph type="body" idx="3" hasCustomPrompt="1"/>
          </p:nvPr>
        </p:nvSpPr>
        <p:spPr>
          <a:xfrm>
            <a:off x="2045044"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4" name="Picture L Bottom">
            <a:extLst>
              <a:ext uri="{FF2B5EF4-FFF2-40B4-BE49-F238E27FC236}">
                <a16:creationId xmlns:a16="http://schemas.microsoft.com/office/drawing/2014/main" id="{E03CC3B4-6BE1-41D3-B04E-E0C023B529E1}"/>
              </a:ext>
              <a:ext uri="{C183D7F6-B498-43B3-948B-1728B52AA6E4}">
                <adec:decorative xmlns:adec="http://schemas.microsoft.com/office/drawing/2017/decorative" val="1"/>
              </a:ext>
            </a:extLst>
          </p:cNvPr>
          <p:cNvSpPr>
            <a:spLocks noGrp="1"/>
          </p:cNvSpPr>
          <p:nvPr>
            <p:ph type="pic" idx="24" hasCustomPrompt="1"/>
          </p:nvPr>
        </p:nvSpPr>
        <p:spPr>
          <a:xfrm>
            <a:off x="365760" y="477611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4" name="Content L Bottom">
            <a:extLst>
              <a:ext uri="{FF2B5EF4-FFF2-40B4-BE49-F238E27FC236}">
                <a16:creationId xmlns:a16="http://schemas.microsoft.com/office/drawing/2014/main" id="{AD9F5B5C-5A2E-4FDE-BE90-933A1A3633E4}"/>
              </a:ext>
            </a:extLst>
          </p:cNvPr>
          <p:cNvSpPr>
            <a:spLocks noGrp="1"/>
          </p:cNvSpPr>
          <p:nvPr>
            <p:ph type="body" idx="4" hasCustomPrompt="1"/>
          </p:nvPr>
        </p:nvSpPr>
        <p:spPr>
          <a:xfrm>
            <a:off x="2045044"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5" name="Picture R Top">
            <a:extLst>
              <a:ext uri="{FF2B5EF4-FFF2-40B4-BE49-F238E27FC236}">
                <a16:creationId xmlns:a16="http://schemas.microsoft.com/office/drawing/2014/main" id="{2537EBA4-2DD0-426E-A66E-7F0CC3C9A863}"/>
              </a:ext>
              <a:ext uri="{C183D7F6-B498-43B3-948B-1728B52AA6E4}">
                <adec:decorative xmlns:adec="http://schemas.microsoft.com/office/drawing/2017/decorative" val="1"/>
              </a:ext>
            </a:extLst>
          </p:cNvPr>
          <p:cNvSpPr>
            <a:spLocks noGrp="1"/>
          </p:cNvSpPr>
          <p:nvPr>
            <p:ph type="pic" idx="25" hasCustomPrompt="1"/>
          </p:nvPr>
        </p:nvSpPr>
        <p:spPr>
          <a:xfrm>
            <a:off x="6205152" y="1238846"/>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5" name="Content R Top">
            <a:extLst>
              <a:ext uri="{FF2B5EF4-FFF2-40B4-BE49-F238E27FC236}">
                <a16:creationId xmlns:a16="http://schemas.microsoft.com/office/drawing/2014/main" id="{3124324C-4E3B-473E-85DD-0988B7B4CD52}"/>
              </a:ext>
            </a:extLst>
          </p:cNvPr>
          <p:cNvSpPr>
            <a:spLocks noGrp="1"/>
          </p:cNvSpPr>
          <p:nvPr>
            <p:ph type="body" idx="5" hasCustomPrompt="1"/>
          </p:nvPr>
        </p:nvSpPr>
        <p:spPr>
          <a:xfrm>
            <a:off x="7884436" y="1147406"/>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6" name="Picture R Middle">
            <a:extLst>
              <a:ext uri="{FF2B5EF4-FFF2-40B4-BE49-F238E27FC236}">
                <a16:creationId xmlns:a16="http://schemas.microsoft.com/office/drawing/2014/main" id="{C2DF48EF-CB9B-4DEC-A978-BD4C5E8A371A}"/>
              </a:ext>
              <a:ext uri="{C183D7F6-B498-43B3-948B-1728B52AA6E4}">
                <adec:decorative xmlns:adec="http://schemas.microsoft.com/office/drawing/2017/decorative" val="1"/>
              </a:ext>
            </a:extLst>
          </p:cNvPr>
          <p:cNvSpPr>
            <a:spLocks noGrp="1"/>
          </p:cNvSpPr>
          <p:nvPr>
            <p:ph type="pic" idx="26" hasCustomPrompt="1"/>
          </p:nvPr>
        </p:nvSpPr>
        <p:spPr>
          <a:xfrm>
            <a:off x="6205152" y="300894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6" name="Content R Middle">
            <a:extLst>
              <a:ext uri="{FF2B5EF4-FFF2-40B4-BE49-F238E27FC236}">
                <a16:creationId xmlns:a16="http://schemas.microsoft.com/office/drawing/2014/main" id="{823555B5-F2D8-4708-8578-06784CA9E686}"/>
              </a:ext>
            </a:extLst>
          </p:cNvPr>
          <p:cNvSpPr>
            <a:spLocks noGrp="1"/>
          </p:cNvSpPr>
          <p:nvPr>
            <p:ph type="body" idx="6" hasCustomPrompt="1"/>
          </p:nvPr>
        </p:nvSpPr>
        <p:spPr>
          <a:xfrm>
            <a:off x="7884436" y="291750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
        <p:nvSpPr>
          <p:cNvPr id="27" name="Picture R Bottom">
            <a:extLst>
              <a:ext uri="{FF2B5EF4-FFF2-40B4-BE49-F238E27FC236}">
                <a16:creationId xmlns:a16="http://schemas.microsoft.com/office/drawing/2014/main" id="{F1E0B4C9-22CB-4378-B9DD-C97CC3CC37D3}"/>
              </a:ext>
              <a:ext uri="{C183D7F6-B498-43B3-948B-1728B52AA6E4}">
                <adec:decorative xmlns:adec="http://schemas.microsoft.com/office/drawing/2017/decorative" val="1"/>
              </a:ext>
            </a:extLst>
          </p:cNvPr>
          <p:cNvSpPr>
            <a:spLocks noGrp="1"/>
          </p:cNvSpPr>
          <p:nvPr>
            <p:ph type="pic" idx="27" hasCustomPrompt="1"/>
          </p:nvPr>
        </p:nvSpPr>
        <p:spPr>
          <a:xfrm>
            <a:off x="6205152" y="4776114"/>
            <a:ext cx="1554480" cy="1554480"/>
          </a:xfrm>
        </p:spPr>
        <p:txBody>
          <a:bodyPr wrap="square" anchor="t">
            <a:noAutofit/>
          </a:bodyPr>
          <a:lstStyle>
            <a:lvl1pPr marL="0" indent="0" algn="ctr">
              <a:buNone/>
              <a:defRPr sz="1800">
                <a:solidFill>
                  <a:srgbClr val="232F3E"/>
                </a:solidFill>
              </a:defRPr>
            </a:lvl1pPr>
          </a:lstStyle>
          <a:p>
            <a:r>
              <a:rPr lang="en-US"/>
              <a:t>Click icon to add image</a:t>
            </a:r>
          </a:p>
        </p:txBody>
      </p:sp>
      <p:sp>
        <p:nvSpPr>
          <p:cNvPr id="7" name="Content R Bottom">
            <a:extLst>
              <a:ext uri="{FF2B5EF4-FFF2-40B4-BE49-F238E27FC236}">
                <a16:creationId xmlns:a16="http://schemas.microsoft.com/office/drawing/2014/main" id="{B8A01145-54CF-4ED7-86C7-2C5968A8E4E9}"/>
              </a:ext>
            </a:extLst>
          </p:cNvPr>
          <p:cNvSpPr>
            <a:spLocks noGrp="1"/>
          </p:cNvSpPr>
          <p:nvPr>
            <p:ph type="body" idx="7" hasCustomPrompt="1"/>
          </p:nvPr>
        </p:nvSpPr>
        <p:spPr>
          <a:xfrm>
            <a:off x="7884436" y="4684674"/>
            <a:ext cx="3941806" cy="1737360"/>
          </a:xfrm>
        </p:spPr>
        <p:txBody>
          <a:bodyPr anchor="ctr">
            <a:noAutofit/>
          </a:bodyPr>
          <a:lstStyle>
            <a:lvl1pPr marL="0" indent="0">
              <a:lnSpc>
                <a:spcPct val="100000"/>
              </a:lnSpc>
              <a:spcBef>
                <a:spcPts val="0"/>
              </a:spcBef>
              <a:spcAft>
                <a:spcPts val="300"/>
              </a:spcAft>
              <a:buNone/>
              <a:defRPr sz="2400">
                <a:solidFill>
                  <a:srgbClr val="232F3E"/>
                </a:solidFill>
              </a:defRPr>
            </a:lvl1pPr>
            <a:lvl2pPr marL="233363" indent="0">
              <a:lnSpc>
                <a:spcPct val="100000"/>
              </a:lnSpc>
              <a:spcBef>
                <a:spcPts val="300"/>
              </a:spcBef>
              <a:spcAft>
                <a:spcPts val="600"/>
              </a:spcAft>
              <a:buNone/>
              <a:defRPr sz="2000">
                <a:solidFill>
                  <a:srgbClr val="232F3E"/>
                </a:solidFill>
              </a:defRPr>
            </a:lvl2pPr>
            <a:lvl3pPr marL="455613" indent="0">
              <a:lnSpc>
                <a:spcPct val="100000"/>
              </a:lnSpc>
              <a:spcAft>
                <a:spcPts val="600"/>
              </a:spcAft>
              <a:buNone/>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a:t>Add content text</a:t>
            </a:r>
          </a:p>
        </p:txBody>
      </p:sp>
    </p:spTree>
    <p:custDataLst>
      <p:tags r:id="rId1"/>
    </p:custDataLst>
    <p:extLst>
      <p:ext uri="{BB962C8B-B14F-4D97-AF65-F5344CB8AC3E}">
        <p14:creationId xmlns:p14="http://schemas.microsoft.com/office/powerpoint/2010/main" val="35320743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5FE023F-03C4-484F-A300-E408B4FEB8E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4 content columns</a:t>
            </a:r>
          </a:p>
        </p:txBody>
      </p:sp>
      <p:pic>
        <p:nvPicPr>
          <p:cNvPr id="99" name="Divider">
            <a:extLst>
              <a:ext uri="{FF2B5EF4-FFF2-40B4-BE49-F238E27FC236}">
                <a16:creationId xmlns:a16="http://schemas.microsoft.com/office/drawing/2014/main" id="{DA5B3212-A91F-4308-A973-316F80A6A0B3}"/>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Left">
            <a:extLst>
              <a:ext uri="{FF2B5EF4-FFF2-40B4-BE49-F238E27FC236}">
                <a16:creationId xmlns:a16="http://schemas.microsoft.com/office/drawing/2014/main" id="{8A73B5A2-5001-4FA4-B113-0F6124F1F6A0}"/>
              </a:ext>
            </a:extLst>
          </p:cNvPr>
          <p:cNvSpPr>
            <a:spLocks noGrp="1"/>
          </p:cNvSpPr>
          <p:nvPr>
            <p:ph type="body" idx="2" hasCustomPrompt="1"/>
          </p:nvPr>
        </p:nvSpPr>
        <p:spPr>
          <a:xfrm>
            <a:off x="365760"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3" name="Content Center Left">
            <a:extLst>
              <a:ext uri="{FF2B5EF4-FFF2-40B4-BE49-F238E27FC236}">
                <a16:creationId xmlns:a16="http://schemas.microsoft.com/office/drawing/2014/main" id="{951E617C-D9F7-4098-883E-6A048DBCF862}"/>
              </a:ext>
            </a:extLst>
          </p:cNvPr>
          <p:cNvSpPr>
            <a:spLocks noGrp="1"/>
          </p:cNvSpPr>
          <p:nvPr>
            <p:ph type="body" idx="3" hasCustomPrompt="1"/>
          </p:nvPr>
        </p:nvSpPr>
        <p:spPr>
          <a:xfrm>
            <a:off x="3258312"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4" name="Content Center Right">
            <a:extLst>
              <a:ext uri="{FF2B5EF4-FFF2-40B4-BE49-F238E27FC236}">
                <a16:creationId xmlns:a16="http://schemas.microsoft.com/office/drawing/2014/main" id="{A8A7CEA5-195D-4DB0-B5A3-06CEEA93C108}"/>
              </a:ext>
            </a:extLst>
          </p:cNvPr>
          <p:cNvSpPr>
            <a:spLocks noGrp="1"/>
          </p:cNvSpPr>
          <p:nvPr>
            <p:ph type="body" idx="4" hasCustomPrompt="1"/>
          </p:nvPr>
        </p:nvSpPr>
        <p:spPr>
          <a:xfrm>
            <a:off x="6150864"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5" name="Content Right">
            <a:extLst>
              <a:ext uri="{FF2B5EF4-FFF2-40B4-BE49-F238E27FC236}">
                <a16:creationId xmlns:a16="http://schemas.microsoft.com/office/drawing/2014/main" id="{BC11431A-8924-465C-98E0-6E4655C69AA7}"/>
              </a:ext>
            </a:extLst>
          </p:cNvPr>
          <p:cNvSpPr>
            <a:spLocks noGrp="1"/>
          </p:cNvSpPr>
          <p:nvPr>
            <p:ph type="body" idx="5" hasCustomPrompt="1"/>
          </p:nvPr>
        </p:nvSpPr>
        <p:spPr>
          <a:xfrm>
            <a:off x="9043416" y="1097280"/>
            <a:ext cx="2788920" cy="5330952"/>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3985460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Title, 4 Headers, and 4 Text Columns">
    <p:bg>
      <p:bgPr>
        <a:solidFill>
          <a:schemeClr val="bg1"/>
        </a:solidFill>
        <a:effectLst/>
      </p:bgPr>
    </p:bg>
    <p:spTree>
      <p:nvGrpSpPr>
        <p:cNvPr id="1" name=""/>
        <p:cNvGrpSpPr/>
        <p:nvPr/>
      </p:nvGrpSpPr>
      <p:grpSpPr>
        <a:xfrm>
          <a:off x="0" y="0"/>
          <a:ext cx="0" cy="0"/>
          <a:chOff x="0" y="0"/>
          <a:chExt cx="0" cy="0"/>
        </a:xfrm>
      </p:grpSpPr>
      <p:pic>
        <p:nvPicPr>
          <p:cNvPr id="99" name="Background">
            <a:extLst>
              <a:ext uri="{FF2B5EF4-FFF2-40B4-BE49-F238E27FC236}">
                <a16:creationId xmlns:a16="http://schemas.microsoft.com/office/drawing/2014/main" id="{DFFC9D1B-8040-4CD3-B060-07560FFB49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1051560"/>
            <a:ext cx="11484864" cy="457200"/>
          </a:xfrm>
          <a:prstGeom prst="rect">
            <a:avLst/>
          </a:prstGeom>
        </p:spPr>
      </p:pic>
      <p:sp>
        <p:nvSpPr>
          <p:cNvPr id="97" name="Slide Number">
            <a:extLst>
              <a:ext uri="{FF2B5EF4-FFF2-40B4-BE49-F238E27FC236}">
                <a16:creationId xmlns:a16="http://schemas.microsoft.com/office/drawing/2014/main" id="{801112C1-CB8D-4535-B2A1-5048E573106F}"/>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headers, and 4 text columns</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4408"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Center Left">
            <a:extLst>
              <a:ext uri="{FF2B5EF4-FFF2-40B4-BE49-F238E27FC236}">
                <a16:creationId xmlns:a16="http://schemas.microsoft.com/office/drawing/2014/main" id="{7F5B85B9-BABC-44F6-B2AE-99F02670D702}"/>
              </a:ext>
            </a:extLst>
          </p:cNvPr>
          <p:cNvSpPr>
            <a:spLocks noGrp="1"/>
          </p:cNvSpPr>
          <p:nvPr>
            <p:ph type="body" idx="3" hasCustomPrompt="1"/>
          </p:nvPr>
        </p:nvSpPr>
        <p:spPr>
          <a:xfrm>
            <a:off x="3264408"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4" name="Content Header Center Right">
            <a:extLst>
              <a:ext uri="{FF2B5EF4-FFF2-40B4-BE49-F238E27FC236}">
                <a16:creationId xmlns:a16="http://schemas.microsoft.com/office/drawing/2014/main" id="{B3EBECE3-35F9-4AF4-A8A7-FD546C7C32D6}"/>
              </a:ext>
            </a:extLst>
          </p:cNvPr>
          <p:cNvSpPr>
            <a:spLocks noGrp="1"/>
          </p:cNvSpPr>
          <p:nvPr>
            <p:ph type="body" idx="14" hasCustomPrompt="1"/>
          </p:nvPr>
        </p:nvSpPr>
        <p:spPr>
          <a:xfrm>
            <a:off x="6163056"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Center Right">
            <a:extLst>
              <a:ext uri="{FF2B5EF4-FFF2-40B4-BE49-F238E27FC236}">
                <a16:creationId xmlns:a16="http://schemas.microsoft.com/office/drawing/2014/main" id="{92466994-EA21-45EA-9DC6-3C179254B3A8}"/>
              </a:ext>
            </a:extLst>
          </p:cNvPr>
          <p:cNvSpPr>
            <a:spLocks noGrp="1"/>
          </p:cNvSpPr>
          <p:nvPr>
            <p:ph type="body" idx="4" hasCustomPrompt="1"/>
          </p:nvPr>
        </p:nvSpPr>
        <p:spPr>
          <a:xfrm>
            <a:off x="6163056"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15" name="Content Header Right">
            <a:extLst>
              <a:ext uri="{FF2B5EF4-FFF2-40B4-BE49-F238E27FC236}">
                <a16:creationId xmlns:a16="http://schemas.microsoft.com/office/drawing/2014/main" id="{ED932AC6-C3A8-487A-A17E-48D0C368204C}"/>
              </a:ext>
            </a:extLst>
          </p:cNvPr>
          <p:cNvSpPr>
            <a:spLocks noGrp="1"/>
          </p:cNvSpPr>
          <p:nvPr>
            <p:ph type="body" idx="15" hasCustomPrompt="1"/>
          </p:nvPr>
        </p:nvSpPr>
        <p:spPr>
          <a:xfrm>
            <a:off x="9061704" y="1051560"/>
            <a:ext cx="2788920" cy="440329"/>
          </a:xfrm>
          <a:noFill/>
          <a:ln>
            <a:noFill/>
          </a:ln>
        </p:spPr>
        <p:txBody>
          <a:bodyPr lIns="91440" anchor="ctr">
            <a:noAutofit/>
          </a:bodyPr>
          <a:lstStyle>
            <a:lvl1pPr marL="0"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5" name="Content Right">
            <a:extLst>
              <a:ext uri="{FF2B5EF4-FFF2-40B4-BE49-F238E27FC236}">
                <a16:creationId xmlns:a16="http://schemas.microsoft.com/office/drawing/2014/main" id="{7CF59EA0-9039-4A19-8197-DA073A0DB52B}"/>
              </a:ext>
            </a:extLst>
          </p:cNvPr>
          <p:cNvSpPr>
            <a:spLocks noGrp="1"/>
          </p:cNvSpPr>
          <p:nvPr>
            <p:ph type="body" idx="5" hasCustomPrompt="1"/>
          </p:nvPr>
        </p:nvSpPr>
        <p:spPr>
          <a:xfrm>
            <a:off x="9061704" y="1563624"/>
            <a:ext cx="2788920" cy="4882896"/>
          </a:xfrm>
        </p:spPr>
        <p:txBody>
          <a:bodyPr>
            <a:noAutofit/>
          </a:bodyPr>
          <a:lstStyle>
            <a:lvl1pPr>
              <a:lnSpc>
                <a:spcPct val="100000"/>
              </a:lnSpc>
              <a:spcAft>
                <a:spcPts val="600"/>
              </a:spcAft>
              <a:defRPr sz="2400">
                <a:solidFill>
                  <a:srgbClr val="232F3E"/>
                </a:solidFill>
              </a:defRPr>
            </a:lvl1pPr>
            <a:lvl2pPr marL="457200" indent="-228600">
              <a:lnSpc>
                <a:spcPct val="100000"/>
              </a:lnSpc>
              <a:spcAft>
                <a:spcPts val="600"/>
              </a:spcAft>
              <a:defRPr sz="2000">
                <a:solidFill>
                  <a:srgbClr val="232F3E"/>
                </a:solidFill>
              </a:defRPr>
            </a:lvl2pPr>
            <a:lvl3pPr marL="684213" indent="-228600">
              <a:lnSpc>
                <a:spcPct val="100000"/>
              </a:lnSpc>
              <a:spcAft>
                <a:spcPts val="600"/>
              </a:spcAft>
              <a:defRPr sz="1800">
                <a:solidFill>
                  <a:srgbClr val="232F3E"/>
                </a:solidFill>
              </a:defRPr>
            </a:lvl3pPr>
            <a:lvl4pPr marL="914400" indent="-228600">
              <a:lnSpc>
                <a:spcPct val="100000"/>
              </a:lnSpc>
              <a:spcAft>
                <a:spcPts val="600"/>
              </a:spcAft>
              <a:defRPr sz="1600">
                <a:solidFill>
                  <a:srgbClr val="232F3E"/>
                </a:solidFill>
              </a:defRPr>
            </a:lvl4pPr>
            <a:lvl5pPr marL="1144588" indent="-228600">
              <a:lnSpc>
                <a:spcPct val="100000"/>
              </a:lnSpc>
              <a:spcAft>
                <a:spcPts val="60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50129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Header, 4 Lg Pics, and 4 Text Columns">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7"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header, 4 large pictures, and 4 labels</a:t>
            </a:r>
          </a:p>
        </p:txBody>
      </p:sp>
      <p:pic>
        <p:nvPicPr>
          <p:cNvPr id="99" name="Divider">
            <a:extLst>
              <a:ext uri="{FF2B5EF4-FFF2-40B4-BE49-F238E27FC236}">
                <a16:creationId xmlns:a16="http://schemas.microsoft.com/office/drawing/2014/main" id="{59FB098F-E843-4BDC-8C23-7C327B2DE964}"/>
              </a:ext>
              <a:ext uri="{C183D7F6-B498-43B3-948B-1728B52AA6E4}">
                <adec:decorative xmlns:adec="http://schemas.microsoft.com/office/drawing/2017/decorative" val="1"/>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70015" r="1112" b="19988"/>
          <a:stretch/>
        </p:blipFill>
        <p:spPr>
          <a:xfrm>
            <a:off x="365760" y="1037751"/>
            <a:ext cx="11466576" cy="45719"/>
          </a:xfrm>
          <a:prstGeom prst="rect">
            <a:avLst/>
          </a:prstGeom>
        </p:spPr>
      </p:pic>
      <p:sp>
        <p:nvSpPr>
          <p:cNvPr id="2" name="Content Top">
            <a:extLst>
              <a:ext uri="{FF2B5EF4-FFF2-40B4-BE49-F238E27FC236}">
                <a16:creationId xmlns:a16="http://schemas.microsoft.com/office/drawing/2014/main" id="{CEBB69C5-28A4-4F99-A9FE-572F9D53CF4E}"/>
              </a:ext>
            </a:extLst>
          </p:cNvPr>
          <p:cNvSpPr>
            <a:spLocks noGrp="1"/>
          </p:cNvSpPr>
          <p:nvPr>
            <p:ph type="body" idx="2" hasCustomPrompt="1"/>
          </p:nvPr>
        </p:nvSpPr>
        <p:spPr>
          <a:xfrm>
            <a:off x="365760" y="1046879"/>
            <a:ext cx="11466576" cy="1099688"/>
          </a:xfrm>
          <a:noFill/>
          <a:ln>
            <a:noFill/>
          </a:ln>
        </p:spPr>
        <p:txBody>
          <a:bodyPr lIns="91440" anchor="ctr">
            <a:normAutofit/>
          </a:bodyPr>
          <a:lstStyle>
            <a:lvl1pPr marL="0" indent="0">
              <a:lnSpc>
                <a:spcPct val="100000"/>
              </a:lnSpc>
              <a:spcBef>
                <a:spcPts val="0"/>
              </a:spcBef>
              <a:spcAft>
                <a:spcPts val="0"/>
              </a:spcAft>
              <a:buNone/>
              <a:defRPr sz="2800" b="0">
                <a:solidFill>
                  <a:srgbClr val="232F3E"/>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38603"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3" name="Content Left">
            <a:extLst>
              <a:ext uri="{FF2B5EF4-FFF2-40B4-BE49-F238E27FC236}">
                <a16:creationId xmlns:a16="http://schemas.microsoft.com/office/drawing/2014/main" id="{5ACBD598-6775-4223-B2AB-B169A112E3FF}"/>
              </a:ext>
            </a:extLst>
          </p:cNvPr>
          <p:cNvSpPr>
            <a:spLocks noGrp="1"/>
          </p:cNvSpPr>
          <p:nvPr>
            <p:ph type="body" idx="3" hasCustomPrompt="1"/>
          </p:nvPr>
        </p:nvSpPr>
        <p:spPr>
          <a:xfrm>
            <a:off x="365760"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37251"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4" name="Content Center Left">
            <a:extLst>
              <a:ext uri="{FF2B5EF4-FFF2-40B4-BE49-F238E27FC236}">
                <a16:creationId xmlns:a16="http://schemas.microsoft.com/office/drawing/2014/main" id="{7F5B85B9-BABC-44F6-B2AE-99F02670D702}"/>
              </a:ext>
            </a:extLst>
          </p:cNvPr>
          <p:cNvSpPr>
            <a:spLocks noGrp="1"/>
          </p:cNvSpPr>
          <p:nvPr>
            <p:ph type="body" idx="4" hasCustomPrompt="1"/>
          </p:nvPr>
        </p:nvSpPr>
        <p:spPr>
          <a:xfrm>
            <a:off x="3264408"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35899"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5" name="Content Center Right">
            <a:extLst>
              <a:ext uri="{FF2B5EF4-FFF2-40B4-BE49-F238E27FC236}">
                <a16:creationId xmlns:a16="http://schemas.microsoft.com/office/drawing/2014/main" id="{FD28CF85-103D-4AC7-BF7A-D32715F9433A}"/>
              </a:ext>
            </a:extLst>
          </p:cNvPr>
          <p:cNvSpPr>
            <a:spLocks noGrp="1"/>
          </p:cNvSpPr>
          <p:nvPr>
            <p:ph type="body" idx="5" hasCustomPrompt="1"/>
          </p:nvPr>
        </p:nvSpPr>
        <p:spPr>
          <a:xfrm>
            <a:off x="616305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334547" y="2269331"/>
            <a:ext cx="2286000" cy="2286000"/>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6" name="Content Right">
            <a:extLst>
              <a:ext uri="{FF2B5EF4-FFF2-40B4-BE49-F238E27FC236}">
                <a16:creationId xmlns:a16="http://schemas.microsoft.com/office/drawing/2014/main" id="{528A167E-DBEB-4BD8-B32A-B1DBF78AA248}"/>
              </a:ext>
            </a:extLst>
          </p:cNvPr>
          <p:cNvSpPr>
            <a:spLocks noGrp="1"/>
          </p:cNvSpPr>
          <p:nvPr>
            <p:ph type="body" idx="6" hasCustomPrompt="1"/>
          </p:nvPr>
        </p:nvSpPr>
        <p:spPr>
          <a:xfrm>
            <a:off x="9043416" y="4638120"/>
            <a:ext cx="2788920" cy="1808400"/>
          </a:xfrm>
        </p:spPr>
        <p:txBody>
          <a:bodyPr lIns="91440">
            <a:noAutofit/>
          </a:bodyPr>
          <a:lstStyle>
            <a:lvl1pPr marL="0" indent="0" algn="ctr">
              <a:lnSpc>
                <a:spcPct val="100000"/>
              </a:lnSpc>
              <a:spcAft>
                <a:spcPts val="0"/>
              </a:spcAft>
              <a:buNone/>
              <a:defRPr sz="2000">
                <a:solidFill>
                  <a:srgbClr val="232F3E"/>
                </a:solidFill>
                <a:latin typeface="+mn-lt"/>
              </a:defRPr>
            </a:lvl1pPr>
          </a:lstStyle>
          <a:p>
            <a:pPr lvl="0"/>
            <a:r>
              <a:rPr lang="en-US"/>
              <a:t>Enter text</a:t>
            </a:r>
          </a:p>
        </p:txBody>
      </p:sp>
    </p:spTree>
    <p:custDataLst>
      <p:tags r:id="rId1"/>
    </p:custDataLst>
    <p:extLst>
      <p:ext uri="{BB962C8B-B14F-4D97-AF65-F5344CB8AC3E}">
        <p14:creationId xmlns:p14="http://schemas.microsoft.com/office/powerpoint/2010/main" val="1693057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4 Lg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0708DD83-40E9-4CDD-ADF1-464460D88C82}"/>
              </a:ext>
              <a:ext uri="{C183D7F6-B498-43B3-948B-1728B52AA6E4}">
                <adec:decorative xmlns:adec="http://schemas.microsoft.com/office/drawing/2017/decorative" val="1"/>
              </a:ext>
            </a:extLst>
          </p:cNvPr>
          <p:cNvGrpSpPr/>
          <p:nvPr/>
        </p:nvGrpSpPr>
        <p:grpSpPr>
          <a:xfrm>
            <a:off x="365759" y="1028377"/>
            <a:ext cx="11484865" cy="2877528"/>
            <a:chOff x="365759" y="1028377"/>
            <a:chExt cx="11484865" cy="2877528"/>
          </a:xfrm>
        </p:grpSpPr>
        <p:pic>
          <p:nvPicPr>
            <p:cNvPr id="96" name="Background">
              <a:extLst>
                <a:ext uri="{FF2B5EF4-FFF2-40B4-BE49-F238E27FC236}">
                  <a16:creationId xmlns:a16="http://schemas.microsoft.com/office/drawing/2014/main" id="{81AD1A9F-B900-4260-B582-AC445A80FAD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3448705"/>
              <a:ext cx="11484864" cy="457200"/>
            </a:xfrm>
            <a:prstGeom prst="rect">
              <a:avLst/>
            </a:prstGeom>
          </p:spPr>
        </p:pic>
        <p:pic>
          <p:nvPicPr>
            <p:cNvPr id="95" name="Divider">
              <a:extLst>
                <a:ext uri="{FF2B5EF4-FFF2-40B4-BE49-F238E27FC236}">
                  <a16:creationId xmlns:a16="http://schemas.microsoft.com/office/drawing/2014/main" id="{B4D28540-5567-49EC-BB23-4B27A199DFB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15C95989-61CE-4D1A-B9CC-1BD6446598E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pictures, 4 headers, and 4 text columns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61722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 name="Content Left">
            <a:extLst>
              <a:ext uri="{FF2B5EF4-FFF2-40B4-BE49-F238E27FC236}">
                <a16:creationId xmlns:a16="http://schemas.microsoft.com/office/drawing/2014/main" id="{5ACBD598-6775-4223-B2AB-B169A112E3FF}"/>
              </a:ext>
            </a:extLst>
          </p:cNvPr>
          <p:cNvSpPr>
            <a:spLocks noGrp="1"/>
          </p:cNvSpPr>
          <p:nvPr>
            <p:ph type="body" idx="2" hasCustomPrompt="1"/>
          </p:nvPr>
        </p:nvSpPr>
        <p:spPr>
          <a:xfrm>
            <a:off x="3657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512820"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Content 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61360"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3" name="Content Left Center">
            <a:extLst>
              <a:ext uri="{FF2B5EF4-FFF2-40B4-BE49-F238E27FC236}">
                <a16:creationId xmlns:a16="http://schemas.microsoft.com/office/drawing/2014/main" id="{8F2CF915-F007-4E72-A31F-37CC3AA65001}"/>
              </a:ext>
            </a:extLst>
          </p:cNvPr>
          <p:cNvSpPr>
            <a:spLocks noGrp="1"/>
          </p:cNvSpPr>
          <p:nvPr>
            <p:ph type="body" idx="3" hasCustomPrompt="1"/>
          </p:nvPr>
        </p:nvSpPr>
        <p:spPr>
          <a:xfrm>
            <a:off x="3261360"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41451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Content 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63057"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4" name="Content Center Right">
            <a:extLst>
              <a:ext uri="{FF2B5EF4-FFF2-40B4-BE49-F238E27FC236}">
                <a16:creationId xmlns:a16="http://schemas.microsoft.com/office/drawing/2014/main" id="{6C78D37F-DE17-4FBA-A995-39FC21020DD5}"/>
              </a:ext>
            </a:extLst>
          </p:cNvPr>
          <p:cNvSpPr>
            <a:spLocks noGrp="1"/>
          </p:cNvSpPr>
          <p:nvPr>
            <p:ph type="body" idx="4" hasCustomPrompt="1"/>
          </p:nvPr>
        </p:nvSpPr>
        <p:spPr>
          <a:xfrm>
            <a:off x="6163057"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294876" y="1097280"/>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Content Header Right">
            <a:extLst>
              <a:ext uri="{FF2B5EF4-FFF2-40B4-BE49-F238E27FC236}">
                <a16:creationId xmlns:a16="http://schemas.microsoft.com/office/drawing/2014/main" id="{B17A76EF-1D7E-4BB9-BAFA-8EAA0807E356}"/>
              </a:ext>
            </a:extLst>
          </p:cNvPr>
          <p:cNvSpPr>
            <a:spLocks noGrp="1"/>
          </p:cNvSpPr>
          <p:nvPr>
            <p:ph type="subTitle" idx="15" hasCustomPrompt="1"/>
          </p:nvPr>
        </p:nvSpPr>
        <p:spPr>
          <a:xfrm>
            <a:off x="9043416" y="3465576"/>
            <a:ext cx="2788920" cy="440329"/>
          </a:xfrm>
          <a:noFill/>
          <a:ln>
            <a:noFill/>
          </a:ln>
        </p:spPr>
        <p:txBody>
          <a:bodyPr lIns="91440" anchor="ctr">
            <a:noAutofit/>
          </a:bodyPr>
          <a:lstStyle>
            <a:lvl1pPr marL="0"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5" name="Content Right">
            <a:extLst>
              <a:ext uri="{FF2B5EF4-FFF2-40B4-BE49-F238E27FC236}">
                <a16:creationId xmlns:a16="http://schemas.microsoft.com/office/drawing/2014/main" id="{27E7417F-ED15-4B52-BEED-6B9D37EE656E}"/>
              </a:ext>
            </a:extLst>
          </p:cNvPr>
          <p:cNvSpPr>
            <a:spLocks noGrp="1"/>
          </p:cNvSpPr>
          <p:nvPr>
            <p:ph type="body" idx="5" hasCustomPrompt="1"/>
          </p:nvPr>
        </p:nvSpPr>
        <p:spPr>
          <a:xfrm>
            <a:off x="9043416" y="3915505"/>
            <a:ext cx="2788920" cy="2519238"/>
          </a:xfrm>
        </p:spPr>
        <p:txBody>
          <a:bodyPr lIns="91440">
            <a:noAutofit/>
          </a:bodyPr>
          <a:lstStyle>
            <a:lvl1pPr marL="182880" indent="-182880">
              <a:lnSpc>
                <a:spcPct val="100000"/>
              </a:lnSpc>
              <a:spcAft>
                <a:spcPts val="600"/>
              </a:spcAft>
              <a:buFont typeface="Arial" panose="020B0604020202020204" pitchFamily="34" charset="0"/>
              <a:buChar char="•"/>
              <a:defRPr sz="2000">
                <a:solidFill>
                  <a:srgbClr val="232F3E"/>
                </a:solidFill>
              </a:defRPr>
            </a:lvl1pPr>
            <a:lvl2pPr marL="365760" indent="-182880">
              <a:lnSpc>
                <a:spcPct val="100000"/>
              </a:lnSpc>
              <a:spcAft>
                <a:spcPts val="600"/>
              </a:spcAft>
              <a:defRPr sz="1800">
                <a:solidFill>
                  <a:srgbClr val="232F3E"/>
                </a:solidFill>
              </a:defRPr>
            </a:lvl2pPr>
            <a:lvl3pPr marL="548640" indent="-182880">
              <a:lnSpc>
                <a:spcPct val="100000"/>
              </a:lnSpc>
              <a:spcAft>
                <a:spcPts val="600"/>
              </a:spcAft>
              <a:defRPr sz="1600">
                <a:solidFill>
                  <a:srgbClr val="232F3E"/>
                </a:solidFill>
              </a:defRPr>
            </a:lvl3pPr>
            <a:lvl4pPr>
              <a:defRPr/>
            </a:lvl4pPr>
            <a:lvl5pPr>
              <a:defRPr/>
            </a:lvl5pPr>
          </a:lstStyle>
          <a:p>
            <a:pPr lvl="0"/>
            <a:r>
              <a:rPr lang="en-US"/>
              <a:t>Add content text</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3255262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Title, 4 Sm Pics, 4 Headers, and 4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28F246DA-91CA-4502-BC7A-2F8E9D697FB1}"/>
              </a:ext>
              <a:ext uri="{C183D7F6-B498-43B3-948B-1728B52AA6E4}">
                <adec:decorative xmlns:adec="http://schemas.microsoft.com/office/drawing/2017/decorative" val="1"/>
              </a:ext>
            </a:extLst>
          </p:cNvPr>
          <p:cNvGrpSpPr/>
          <p:nvPr/>
        </p:nvGrpSpPr>
        <p:grpSpPr>
          <a:xfrm>
            <a:off x="365759" y="1028377"/>
            <a:ext cx="11484865" cy="2347997"/>
            <a:chOff x="365759" y="1028377"/>
            <a:chExt cx="11484865" cy="2347997"/>
          </a:xfrm>
        </p:grpSpPr>
        <p:pic>
          <p:nvPicPr>
            <p:cNvPr id="96" name="Background">
              <a:extLst>
                <a:ext uri="{FF2B5EF4-FFF2-40B4-BE49-F238E27FC236}">
                  <a16:creationId xmlns:a16="http://schemas.microsoft.com/office/drawing/2014/main" id="{4AA958CB-79BC-4221-AF92-52A941BCA87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60" y="2919174"/>
              <a:ext cx="11484864" cy="457200"/>
            </a:xfrm>
            <a:prstGeom prst="rect">
              <a:avLst/>
            </a:prstGeom>
          </p:spPr>
        </p:pic>
        <p:pic>
          <p:nvPicPr>
            <p:cNvPr id="95" name="Divider">
              <a:extLst>
                <a:ext uri="{FF2B5EF4-FFF2-40B4-BE49-F238E27FC236}">
                  <a16:creationId xmlns:a16="http://schemas.microsoft.com/office/drawing/2014/main" id="{B776EBEE-87DA-49C8-A876-AA9E9DCA162E}"/>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61D9C16A-E9FD-4A2D-A4D2-A79A6CA8EB58}"/>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6"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4 small pictures, 4 headers, and 4 text fields</a:t>
            </a:r>
          </a:p>
        </p:txBody>
      </p:sp>
      <p:sp>
        <p:nvSpPr>
          <p:cNvPr id="22" name="Picture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845820"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Content Header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65760"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 name="Content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65760"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3" name="Picture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738372"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Content Header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58312"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 name="Content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58312"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4" name="Picture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630924"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Content Header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50864"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 name="Content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50864"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
        <p:nvSpPr>
          <p:cNvPr id="25" name="Picture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23476" y="1051560"/>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Content Header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43416" y="2926080"/>
            <a:ext cx="2788920" cy="450294"/>
          </a:xfrm>
          <a:noFill/>
          <a:ln>
            <a:noFill/>
          </a:ln>
        </p:spPr>
        <p:txBody>
          <a:bodyPr vert="horz" lIns="91440" tIns="45720" rIns="91440" bIns="45720" rtlCol="0" anchor="ctr">
            <a:noAutofit/>
          </a:bodyPr>
          <a:lstStyle>
            <a:lvl1pPr marL="0" indent="0">
              <a:lnSpc>
                <a:spcPct val="100000"/>
              </a:lnSpc>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5" name="Content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43416" y="3429000"/>
            <a:ext cx="2788920" cy="3005742"/>
          </a:xfrm>
        </p:spPr>
        <p:txBody>
          <a:bodyPr lIns="91440">
            <a:noAutofit/>
          </a:bodyPr>
          <a:lstStyle>
            <a:lvl1pPr marL="0" indent="0">
              <a:lnSpc>
                <a:spcPct val="100000"/>
              </a:lnSpc>
              <a:spcAft>
                <a:spcPts val="600"/>
              </a:spcAft>
              <a:buNone/>
              <a:defRPr sz="20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409866848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Title, 4 Lg Pics,and 4 Header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C2DB4ABF-FC80-43CA-AA01-B072E9DC200B}"/>
              </a:ext>
              <a:ext uri="{C183D7F6-B498-43B3-948B-1728B52AA6E4}">
                <adec:decorative xmlns:adec="http://schemas.microsoft.com/office/drawing/2017/decorative" val="1"/>
              </a:ext>
            </a:extLst>
          </p:cNvPr>
          <p:cNvGrpSpPr/>
          <p:nvPr/>
        </p:nvGrpSpPr>
        <p:grpSpPr>
          <a:xfrm>
            <a:off x="365759" y="1028377"/>
            <a:ext cx="11484865" cy="4173818"/>
            <a:chOff x="365759" y="1028377"/>
            <a:chExt cx="11484865" cy="4173818"/>
          </a:xfrm>
        </p:grpSpPr>
        <p:pic>
          <p:nvPicPr>
            <p:cNvPr id="96" name="Divider">
              <a:extLst>
                <a:ext uri="{FF2B5EF4-FFF2-40B4-BE49-F238E27FC236}">
                  <a16:creationId xmlns:a16="http://schemas.microsoft.com/office/drawing/2014/main" id="{F6D00736-4E44-4617-83F3-B5A93F28ED8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pic>
          <p:nvPicPr>
            <p:cNvPr id="95" name="Background">
              <a:extLst>
                <a:ext uri="{FF2B5EF4-FFF2-40B4-BE49-F238E27FC236}">
                  <a16:creationId xmlns:a16="http://schemas.microsoft.com/office/drawing/2014/main" id="{37E98482-26B4-4B27-9672-386980590A8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60" y="4744995"/>
              <a:ext cx="11484864" cy="457200"/>
            </a:xfrm>
            <a:prstGeom prst="rect">
              <a:avLst/>
            </a:prstGeom>
          </p:spPr>
        </p:pic>
      </p:grpSp>
      <p:sp>
        <p:nvSpPr>
          <p:cNvPr id="97" name="Slide Number">
            <a:extLst>
              <a:ext uri="{FF2B5EF4-FFF2-40B4-BE49-F238E27FC236}">
                <a16:creationId xmlns:a16="http://schemas.microsoft.com/office/drawing/2014/main" id="{4E12A119-63D8-4FB5-9AE0-FE08C858C57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4 large pictures, and 4 headers</a:t>
            </a:r>
          </a:p>
        </p:txBody>
      </p:sp>
      <p:sp>
        <p:nvSpPr>
          <p:cNvPr id="22"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type="pic" idx="22" hasCustomPrompt="1"/>
          </p:nvPr>
        </p:nvSpPr>
        <p:spPr>
          <a:xfrm>
            <a:off x="365760"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Left">
            <a:extLst>
              <a:ext uri="{FF2B5EF4-FFF2-40B4-BE49-F238E27FC236}">
                <a16:creationId xmlns:a16="http://schemas.microsoft.com/office/drawing/2014/main" id="{CEBB69C5-28A4-4F99-A9FE-572F9D53CF4E}"/>
              </a:ext>
            </a:extLst>
          </p:cNvPr>
          <p:cNvSpPr>
            <a:spLocks noGrp="1"/>
          </p:cNvSpPr>
          <p:nvPr>
            <p:ph type="body" idx="12" hasCustomPrompt="1"/>
          </p:nvPr>
        </p:nvSpPr>
        <p:spPr>
          <a:xfrm>
            <a:off x="365760"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3"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type="pic" idx="23" hasCustomPrompt="1"/>
          </p:nvPr>
        </p:nvSpPr>
        <p:spPr>
          <a:xfrm>
            <a:off x="3258312"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Center Left">
            <a:extLst>
              <a:ext uri="{FF2B5EF4-FFF2-40B4-BE49-F238E27FC236}">
                <a16:creationId xmlns:a16="http://schemas.microsoft.com/office/drawing/2014/main" id="{04C41CFA-9BF9-474A-89A9-E22790A538E2}"/>
              </a:ext>
            </a:extLst>
          </p:cNvPr>
          <p:cNvSpPr>
            <a:spLocks noGrp="1"/>
          </p:cNvSpPr>
          <p:nvPr>
            <p:ph type="body" idx="13" hasCustomPrompt="1"/>
          </p:nvPr>
        </p:nvSpPr>
        <p:spPr>
          <a:xfrm>
            <a:off x="3258312"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4"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type="pic" idx="24" hasCustomPrompt="1"/>
          </p:nvPr>
        </p:nvSpPr>
        <p:spPr>
          <a:xfrm>
            <a:off x="6150864"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Header Center Right">
            <a:extLst>
              <a:ext uri="{FF2B5EF4-FFF2-40B4-BE49-F238E27FC236}">
                <a16:creationId xmlns:a16="http://schemas.microsoft.com/office/drawing/2014/main" id="{CF01F87A-DBEF-4657-8500-6A751FF3BC24}"/>
              </a:ext>
            </a:extLst>
          </p:cNvPr>
          <p:cNvSpPr>
            <a:spLocks noGrp="1"/>
          </p:cNvSpPr>
          <p:nvPr>
            <p:ph type="body" idx="14" hasCustomPrompt="1"/>
          </p:nvPr>
        </p:nvSpPr>
        <p:spPr>
          <a:xfrm>
            <a:off x="6150864"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
        <p:nvSpPr>
          <p:cNvPr id="25" name="Picture Right">
            <a:extLst>
              <a:ext uri="{FF2B5EF4-FFF2-40B4-BE49-F238E27FC236}">
                <a16:creationId xmlns:a16="http://schemas.microsoft.com/office/drawing/2014/main" id="{3225055C-7E4D-4C57-84DA-4F32CFEE666E}"/>
              </a:ext>
              <a:ext uri="{C183D7F6-B498-43B3-948B-1728B52AA6E4}">
                <adec:decorative xmlns:adec="http://schemas.microsoft.com/office/drawing/2017/decorative" val="1"/>
              </a:ext>
            </a:extLst>
          </p:cNvPr>
          <p:cNvSpPr>
            <a:spLocks noGrp="1"/>
          </p:cNvSpPr>
          <p:nvPr>
            <p:ph type="pic" idx="25" hasCustomPrompt="1"/>
          </p:nvPr>
        </p:nvSpPr>
        <p:spPr>
          <a:xfrm>
            <a:off x="9043416" y="1835333"/>
            <a:ext cx="2788920" cy="2834640"/>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Header Right">
            <a:extLst>
              <a:ext uri="{FF2B5EF4-FFF2-40B4-BE49-F238E27FC236}">
                <a16:creationId xmlns:a16="http://schemas.microsoft.com/office/drawing/2014/main" id="{B17A76EF-1D7E-4BB9-BAFA-8EAA0807E356}"/>
              </a:ext>
            </a:extLst>
          </p:cNvPr>
          <p:cNvSpPr>
            <a:spLocks noGrp="1"/>
          </p:cNvSpPr>
          <p:nvPr>
            <p:ph type="body" idx="15" hasCustomPrompt="1"/>
          </p:nvPr>
        </p:nvSpPr>
        <p:spPr>
          <a:xfrm>
            <a:off x="9043416" y="4764024"/>
            <a:ext cx="2788920" cy="438171"/>
          </a:xfrm>
          <a:noFill/>
          <a:ln>
            <a:noFill/>
          </a:ln>
        </p:spPr>
        <p:txBody>
          <a:bodyPr lIns="91440" anchor="ctr">
            <a:noAutofit/>
          </a:bodyPr>
          <a:lstStyle>
            <a:lvl1pPr marL="0" indent="0" algn="ctr">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header text</a:t>
            </a:r>
          </a:p>
        </p:txBody>
      </p:sp>
    </p:spTree>
    <p:custDataLst>
      <p:tags r:id="rId1"/>
    </p:custDataLst>
    <p:extLst>
      <p:ext uri="{BB962C8B-B14F-4D97-AF65-F5344CB8AC3E}">
        <p14:creationId xmlns:p14="http://schemas.microsoft.com/office/powerpoint/2010/main" val="168055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Title, 6 Pics, and 6 Text Box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5E62986-2CB5-4C74-BFA0-36B722DD63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36A79036-863F-433F-8D16-845BBBCE412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8"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1 text box, 6 Images, and 6 text boxes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1516380"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83058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3" name="Picture Top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5181600"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3" name="Content Top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4495800"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4" name="Picture Top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8852916" y="1211176"/>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4" name="Content Top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8167116" y="3056649"/>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5" name="Picture Bottom Lef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1516380"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5" name="Content Bottom Lef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83058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6" name="Picture Bottom Center">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5181600"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6" name="Content Bottom Center">
            <a:extLst>
              <a:ext uri="{FF2B5EF4-FFF2-40B4-BE49-F238E27FC236}">
                <a16:creationId xmlns:a16="http://schemas.microsoft.com/office/drawing/2014/main" id="{4D93D3AB-1EE8-404D-9F8C-ED6967836914}"/>
              </a:ext>
            </a:extLst>
          </p:cNvPr>
          <p:cNvSpPr>
            <a:spLocks noGrp="1"/>
          </p:cNvSpPr>
          <p:nvPr>
            <p:ph type="body" idx="6" hasCustomPrompt="1"/>
          </p:nvPr>
        </p:nvSpPr>
        <p:spPr>
          <a:xfrm>
            <a:off x="4495800"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
        <p:nvSpPr>
          <p:cNvPr id="27" name="Picture Bottom Right">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8852916" y="3866132"/>
            <a:ext cx="1828800" cy="1828800"/>
          </a:xfrm>
        </p:spPr>
        <p:txBody>
          <a:bodyPr anchor="t">
            <a:noAutofit/>
          </a:bodyPr>
          <a:lstStyle>
            <a:lvl1pPr marL="0" indent="0" algn="ctr">
              <a:buNone/>
              <a:defRPr sz="2000">
                <a:solidFill>
                  <a:srgbClr val="232F3E"/>
                </a:solidFill>
              </a:defRPr>
            </a:lvl1pPr>
          </a:lstStyle>
          <a:p>
            <a:r>
              <a:rPr lang="en-US"/>
              <a:t>Click icon to add image</a:t>
            </a:r>
          </a:p>
        </p:txBody>
      </p:sp>
      <p:sp>
        <p:nvSpPr>
          <p:cNvPr id="7" name="Content Bottom Right">
            <a:extLst>
              <a:ext uri="{FF2B5EF4-FFF2-40B4-BE49-F238E27FC236}">
                <a16:creationId xmlns:a16="http://schemas.microsoft.com/office/drawing/2014/main" id="{E00DC7A1-D213-4110-B8F7-671693ED3BA2}"/>
              </a:ext>
            </a:extLst>
          </p:cNvPr>
          <p:cNvSpPr>
            <a:spLocks noGrp="1"/>
          </p:cNvSpPr>
          <p:nvPr>
            <p:ph type="body" idx="7" hasCustomPrompt="1"/>
          </p:nvPr>
        </p:nvSpPr>
        <p:spPr>
          <a:xfrm>
            <a:off x="8167116" y="5704771"/>
            <a:ext cx="3200400" cy="570859"/>
          </a:xfrm>
        </p:spPr>
        <p:txBody>
          <a:bodyPr lIns="91440" anchor="ctr">
            <a:noAutofit/>
          </a:bodyPr>
          <a:lstStyle>
            <a:lvl1pPr marL="0" indent="0" algn="ctr">
              <a:lnSpc>
                <a:spcPct val="100000"/>
              </a:lnSpc>
              <a:spcAft>
                <a:spcPts val="0"/>
              </a:spcAft>
              <a:buNone/>
              <a:defRPr sz="20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158684019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Title and 8 picture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6549563-E04B-4657-8321-4C6934FCD32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BE705BC3-4D3C-4BF3-801C-BFF823D8CAA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8 pictures</a:t>
            </a:r>
          </a:p>
        </p:txBody>
      </p:sp>
      <p:sp>
        <p:nvSpPr>
          <p:cNvPr id="22" name="Picture 1">
            <a:extLst>
              <a:ext uri="{FF2B5EF4-FFF2-40B4-BE49-F238E27FC236}">
                <a16:creationId xmlns:a16="http://schemas.microsoft.com/office/drawing/2014/main" id="{01E0569B-0304-4CF2-95FE-74EEAC9AEC38}"/>
              </a:ext>
              <a:ext uri="{C183D7F6-B498-43B3-948B-1728B52AA6E4}">
                <adec:decorative xmlns:adec="http://schemas.microsoft.com/office/drawing/2017/decorative" val="1"/>
              </a:ext>
            </a:extLst>
          </p:cNvPr>
          <p:cNvSpPr>
            <a:spLocks noGrp="1"/>
          </p:cNvSpPr>
          <p:nvPr>
            <p:ph type="pic" idx="22" hasCustomPrompt="1"/>
          </p:nvPr>
        </p:nvSpPr>
        <p:spPr>
          <a:xfrm>
            <a:off x="640080"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3" name="Picture 2">
            <a:extLst>
              <a:ext uri="{FF2B5EF4-FFF2-40B4-BE49-F238E27FC236}">
                <a16:creationId xmlns:a16="http://schemas.microsoft.com/office/drawing/2014/main" id="{4E39BCC2-7E6B-49A6-88A7-4389D0876599}"/>
              </a:ext>
              <a:ext uri="{C183D7F6-B498-43B3-948B-1728B52AA6E4}">
                <adec:decorative xmlns:adec="http://schemas.microsoft.com/office/drawing/2017/decorative" val="1"/>
              </a:ext>
            </a:extLst>
          </p:cNvPr>
          <p:cNvSpPr>
            <a:spLocks noGrp="1"/>
          </p:cNvSpPr>
          <p:nvPr>
            <p:ph type="pic" idx="23" hasCustomPrompt="1"/>
          </p:nvPr>
        </p:nvSpPr>
        <p:spPr>
          <a:xfrm>
            <a:off x="3517392"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4" name="Picture 3">
            <a:extLst>
              <a:ext uri="{FF2B5EF4-FFF2-40B4-BE49-F238E27FC236}">
                <a16:creationId xmlns:a16="http://schemas.microsoft.com/office/drawing/2014/main" id="{292A7B23-5883-4A03-AA9E-D7887267A0B5}"/>
              </a:ext>
              <a:ext uri="{C183D7F6-B498-43B3-948B-1728B52AA6E4}">
                <adec:decorative xmlns:adec="http://schemas.microsoft.com/office/drawing/2017/decorative" val="1"/>
              </a:ext>
            </a:extLst>
          </p:cNvPr>
          <p:cNvSpPr>
            <a:spLocks noGrp="1"/>
          </p:cNvSpPr>
          <p:nvPr>
            <p:ph type="pic" idx="24" hasCustomPrompt="1"/>
          </p:nvPr>
        </p:nvSpPr>
        <p:spPr>
          <a:xfrm>
            <a:off x="6394704"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5" name="Picture 4">
            <a:extLst>
              <a:ext uri="{FF2B5EF4-FFF2-40B4-BE49-F238E27FC236}">
                <a16:creationId xmlns:a16="http://schemas.microsoft.com/office/drawing/2014/main" id="{871FBC72-3D16-49CE-BD02-AD416196D37A}"/>
              </a:ext>
              <a:ext uri="{C183D7F6-B498-43B3-948B-1728B52AA6E4}">
                <adec:decorative xmlns:adec="http://schemas.microsoft.com/office/drawing/2017/decorative" val="1"/>
              </a:ext>
            </a:extLst>
          </p:cNvPr>
          <p:cNvSpPr>
            <a:spLocks noGrp="1"/>
          </p:cNvSpPr>
          <p:nvPr>
            <p:ph type="pic" idx="25" hasCustomPrompt="1"/>
          </p:nvPr>
        </p:nvSpPr>
        <p:spPr>
          <a:xfrm>
            <a:off x="9272016" y="1162264"/>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6" name="Picture 5">
            <a:extLst>
              <a:ext uri="{FF2B5EF4-FFF2-40B4-BE49-F238E27FC236}">
                <a16:creationId xmlns:a16="http://schemas.microsoft.com/office/drawing/2014/main" id="{CCC335E7-FA18-44DB-ACBC-F2DABE9FB384}"/>
              </a:ext>
              <a:ext uri="{C183D7F6-B498-43B3-948B-1728B52AA6E4}">
                <adec:decorative xmlns:adec="http://schemas.microsoft.com/office/drawing/2017/decorative" val="1"/>
              </a:ext>
            </a:extLst>
          </p:cNvPr>
          <p:cNvSpPr>
            <a:spLocks noGrp="1"/>
          </p:cNvSpPr>
          <p:nvPr>
            <p:ph type="pic" idx="26" hasCustomPrompt="1"/>
          </p:nvPr>
        </p:nvSpPr>
        <p:spPr>
          <a:xfrm>
            <a:off x="640080"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7" name="Picture 6">
            <a:extLst>
              <a:ext uri="{FF2B5EF4-FFF2-40B4-BE49-F238E27FC236}">
                <a16:creationId xmlns:a16="http://schemas.microsoft.com/office/drawing/2014/main" id="{BB740650-61A2-4FDC-8700-54D96F01FF5A}"/>
              </a:ext>
              <a:ext uri="{C183D7F6-B498-43B3-948B-1728B52AA6E4}">
                <adec:decorative xmlns:adec="http://schemas.microsoft.com/office/drawing/2017/decorative" val="1"/>
              </a:ext>
            </a:extLst>
          </p:cNvPr>
          <p:cNvSpPr>
            <a:spLocks noGrp="1"/>
          </p:cNvSpPr>
          <p:nvPr>
            <p:ph type="pic" idx="27" hasCustomPrompt="1"/>
          </p:nvPr>
        </p:nvSpPr>
        <p:spPr>
          <a:xfrm>
            <a:off x="3517392"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8" name="Picture 7">
            <a:extLst>
              <a:ext uri="{FF2B5EF4-FFF2-40B4-BE49-F238E27FC236}">
                <a16:creationId xmlns:a16="http://schemas.microsoft.com/office/drawing/2014/main" id="{CA951A10-B648-4F4E-87FD-97FD8FEB4106}"/>
              </a:ext>
              <a:ext uri="{C183D7F6-B498-43B3-948B-1728B52AA6E4}">
                <adec:decorative xmlns:adec="http://schemas.microsoft.com/office/drawing/2017/decorative" val="1"/>
              </a:ext>
            </a:extLst>
          </p:cNvPr>
          <p:cNvSpPr>
            <a:spLocks noGrp="1"/>
          </p:cNvSpPr>
          <p:nvPr>
            <p:ph type="pic" idx="28" hasCustomPrompt="1"/>
          </p:nvPr>
        </p:nvSpPr>
        <p:spPr>
          <a:xfrm>
            <a:off x="6394704"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
        <p:nvSpPr>
          <p:cNvPr id="29" name="Picture 8">
            <a:extLst>
              <a:ext uri="{FF2B5EF4-FFF2-40B4-BE49-F238E27FC236}">
                <a16:creationId xmlns:a16="http://schemas.microsoft.com/office/drawing/2014/main" id="{1F4C4007-9EA0-4D1F-938D-A38B105119E9}"/>
              </a:ext>
              <a:ext uri="{C183D7F6-B498-43B3-948B-1728B52AA6E4}">
                <adec:decorative xmlns:adec="http://schemas.microsoft.com/office/drawing/2017/decorative" val="1"/>
              </a:ext>
            </a:extLst>
          </p:cNvPr>
          <p:cNvSpPr>
            <a:spLocks noGrp="1"/>
          </p:cNvSpPr>
          <p:nvPr>
            <p:ph type="pic" idx="29" hasCustomPrompt="1"/>
          </p:nvPr>
        </p:nvSpPr>
        <p:spPr>
          <a:xfrm>
            <a:off x="9272016" y="3873273"/>
            <a:ext cx="2286000" cy="228600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536016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Varia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D95C62C-EA11-4B27-9639-F8BCE11725B6}"/>
              </a:ext>
            </a:extLst>
          </p:cNvPr>
          <p:cNvSpPr>
            <a:spLocks noGrp="1"/>
          </p:cNvSpPr>
          <p:nvPr>
            <p:ph type="title" idx="1" hasCustomPrompt="1"/>
          </p:nvPr>
        </p:nvSpPr>
        <p:spPr>
          <a:xfrm>
            <a:off x="457200" y="2545492"/>
            <a:ext cx="11375136" cy="2446876"/>
          </a:xfrm>
        </p:spPr>
        <p:txBody>
          <a:bodyPr anchor="b">
            <a:normAutofit/>
          </a:bodyPr>
          <a:lstStyle>
            <a:lvl1pPr algn="l">
              <a:spcBef>
                <a:spcPts val="0"/>
              </a:spcBef>
              <a:spcAft>
                <a:spcPts val="0"/>
              </a:spcAft>
              <a:defRPr sz="4800">
                <a:solidFill>
                  <a:schemeClr val="bg1"/>
                </a:solidFill>
                <a:latin typeface="Amazon Ember Display Heavy"/>
              </a:defRPr>
            </a:lvl1pPr>
          </a:lstStyle>
          <a:p>
            <a:r>
              <a:rPr lang="en-US"/>
              <a:t>Enter section title</a:t>
            </a:r>
          </a:p>
        </p:txBody>
      </p:sp>
      <p:sp>
        <p:nvSpPr>
          <p:cNvPr id="2" name="Subtitle">
            <a:extLst>
              <a:ext uri="{FF2B5EF4-FFF2-40B4-BE49-F238E27FC236}">
                <a16:creationId xmlns:a16="http://schemas.microsoft.com/office/drawing/2014/main" id="{5306A075-06B6-4644-A82F-DAE4D29918FB}"/>
              </a:ext>
            </a:extLst>
          </p:cNvPr>
          <p:cNvSpPr>
            <a:spLocks noGrp="1"/>
          </p:cNvSpPr>
          <p:nvPr>
            <p:ph type="subTitle" idx="2" hasCustomPrompt="1"/>
          </p:nvPr>
        </p:nvSpPr>
        <p:spPr>
          <a:xfrm>
            <a:off x="457200" y="5040376"/>
            <a:ext cx="11375136" cy="995898"/>
          </a:xfrm>
        </p:spPr>
        <p:txBody>
          <a:bodyPr>
            <a:normAutofit/>
          </a:bodyPr>
          <a:lstStyle>
            <a:lvl1pPr marL="0" indent="0" algn="l">
              <a:spcBef>
                <a:spcPts val="0"/>
              </a:spcBef>
              <a:spcAft>
                <a:spcPts val="0"/>
              </a:spcAft>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Module Title</a:t>
            </a:r>
          </a:p>
        </p:txBody>
      </p:sp>
      <p:pic>
        <p:nvPicPr>
          <p:cNvPr id="6" name="Copyright1">
            <a:extLst>
              <a:ext uri="{FF2B5EF4-FFF2-40B4-BE49-F238E27FC236}">
                <a16:creationId xmlns:a16="http://schemas.microsoft.com/office/drawing/2014/main" id="{778EE4E8-00C6-48DD-8835-1470B6038F0A}"/>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4862667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8 Sm Pics, and 8 Tex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D6BA6E7-5899-45FE-A720-127BD53EEDD5}"/>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8 pictures,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272940"/>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976540"/>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6" name="Header Bottom Left">
            <a:extLst>
              <a:ext uri="{FF2B5EF4-FFF2-40B4-BE49-F238E27FC236}">
                <a16:creationId xmlns:a16="http://schemas.microsoft.com/office/drawing/2014/main" id="{E8024806-5459-4580-AA84-DFE98F18A5A3}"/>
              </a:ext>
            </a:extLst>
          </p:cNvPr>
          <p:cNvSpPr>
            <a:spLocks noGrp="1"/>
          </p:cNvSpPr>
          <p:nvPr>
            <p:ph type="body" idx="16" hasCustomPrompt="1"/>
          </p:nvPr>
        </p:nvSpPr>
        <p:spPr>
          <a:xfrm>
            <a:off x="388620"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29" hasCustomPrompt="1"/>
          </p:nvPr>
        </p:nvSpPr>
        <p:spPr>
          <a:xfrm>
            <a:off x="9592056" y="3814574"/>
            <a:ext cx="1645920" cy="1648911"/>
          </a:xfrm>
        </p:spPr>
        <p:txBody>
          <a:bodyPr anchor="t">
            <a:noAutofit/>
          </a:bodyPr>
          <a:lstStyle>
            <a:lvl1pPr marL="0" indent="0" algn="ctr">
              <a:buNone/>
              <a:defRPr sz="2000">
                <a:solidFill>
                  <a:srgbClr val="232F3E"/>
                </a:solidFill>
                <a:latin typeface="+mn-lt"/>
              </a:defRPr>
            </a:lvl1pPr>
          </a:lstStyle>
          <a:p>
            <a:r>
              <a:rPr lang="en-US"/>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548640"/>
          </a:xfrm>
          <a:noFill/>
          <a:ln>
            <a:noFill/>
          </a:ln>
        </p:spPr>
        <p:txBody>
          <a:bodyPr vert="horz" lIns="91440" tIns="45720" rIns="91440" bIns="45720" rtlCol="0" anchor="ctr">
            <a:noAutofit/>
          </a:bodyPr>
          <a:lstStyle>
            <a:lvl1pPr marL="0" indent="0" algn="ctr">
              <a:lnSpc>
                <a:spcPct val="100000"/>
              </a:lnSpc>
              <a:buNone/>
              <a:defRPr lang="en-US" sz="1600" b="0" dirty="0">
                <a:solidFill>
                  <a:srgbClr val="232F3E"/>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Tree>
    <p:custDataLst>
      <p:tags r:id="rId1"/>
    </p:custDataLst>
    <p:extLst>
      <p:ext uri="{BB962C8B-B14F-4D97-AF65-F5344CB8AC3E}">
        <p14:creationId xmlns:p14="http://schemas.microsoft.com/office/powerpoint/2010/main" val="342781245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Title, 8 Sm Pics, 8 Headers, and 8 Text Columns">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935D4C44-4726-4FC3-A8AA-03445F8D8733}"/>
              </a:ext>
              <a:ext uri="{C183D7F6-B498-43B3-948B-1728B52AA6E4}">
                <adec:decorative xmlns:adec="http://schemas.microsoft.com/office/drawing/2017/decorative" val="1"/>
              </a:ext>
            </a:extLst>
          </p:cNvPr>
          <p:cNvGrpSpPr/>
          <p:nvPr/>
        </p:nvGrpSpPr>
        <p:grpSpPr>
          <a:xfrm>
            <a:off x="365759" y="1028377"/>
            <a:ext cx="11484864" cy="4791549"/>
            <a:chOff x="365759" y="1028377"/>
            <a:chExt cx="11484864" cy="4791549"/>
          </a:xfrm>
        </p:grpSpPr>
        <p:pic>
          <p:nvPicPr>
            <p:cNvPr id="96" name="Background">
              <a:extLst>
                <a:ext uri="{FF2B5EF4-FFF2-40B4-BE49-F238E27FC236}">
                  <a16:creationId xmlns:a16="http://schemas.microsoft.com/office/drawing/2014/main" id="{14CBF7C4-FBD4-4D0D-BD04-8E2CD586D72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2816120"/>
              <a:ext cx="11443716" cy="320040"/>
            </a:xfrm>
            <a:prstGeom prst="rect">
              <a:avLst/>
            </a:prstGeom>
          </p:spPr>
        </p:pic>
        <p:pic>
          <p:nvPicPr>
            <p:cNvPr id="95" name="Background">
              <a:extLst>
                <a:ext uri="{FF2B5EF4-FFF2-40B4-BE49-F238E27FC236}">
                  <a16:creationId xmlns:a16="http://schemas.microsoft.com/office/drawing/2014/main" id="{1C58BDB7-165B-4517-A042-E46D3D85D196}"/>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88620" y="5499886"/>
              <a:ext cx="11443716" cy="320040"/>
            </a:xfrm>
            <a:prstGeom prst="rect">
              <a:avLst/>
            </a:prstGeom>
          </p:spPr>
        </p:pic>
        <p:pic>
          <p:nvPicPr>
            <p:cNvPr id="94" name="Divider">
              <a:extLst>
                <a:ext uri="{FF2B5EF4-FFF2-40B4-BE49-F238E27FC236}">
                  <a16:creationId xmlns:a16="http://schemas.microsoft.com/office/drawing/2014/main" id="{987C7E22-9002-48C2-9498-CFDECD00E891}"/>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grpSp>
      <p:sp>
        <p:nvSpPr>
          <p:cNvPr id="97" name="Slide Number">
            <a:extLst>
              <a:ext uri="{FF2B5EF4-FFF2-40B4-BE49-F238E27FC236}">
                <a16:creationId xmlns:a16="http://schemas.microsoft.com/office/drawing/2014/main" id="{43729ECE-1B47-40DF-A603-0B72A4802FB4}"/>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55E25BD5-0A7A-4C0F-8C7B-5FB1E17082BE}"/>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8 pictures, 8 headers, and 8 labels</a:t>
            </a:r>
          </a:p>
        </p:txBody>
      </p:sp>
      <p:sp>
        <p:nvSpPr>
          <p:cNvPr id="22" name="Picture Top Left">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type="pic" idx="22" hasCustomPrompt="1"/>
          </p:nvPr>
        </p:nvSpPr>
        <p:spPr>
          <a:xfrm>
            <a:off x="960120"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2" name="Header Top Left">
            <a:extLst>
              <a:ext uri="{FF2B5EF4-FFF2-40B4-BE49-F238E27FC236}">
                <a16:creationId xmlns:a16="http://schemas.microsoft.com/office/drawing/2014/main" id="{573CFC72-9096-4F5D-9BDB-96DE57732BB8}"/>
              </a:ext>
            </a:extLst>
          </p:cNvPr>
          <p:cNvSpPr>
            <a:spLocks noGrp="1"/>
          </p:cNvSpPr>
          <p:nvPr>
            <p:ph type="body" idx="12" hasCustomPrompt="1"/>
          </p:nvPr>
        </p:nvSpPr>
        <p:spPr>
          <a:xfrm>
            <a:off x="388620"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2" name="Content Top Left">
            <a:extLst>
              <a:ext uri="{FF2B5EF4-FFF2-40B4-BE49-F238E27FC236}">
                <a16:creationId xmlns:a16="http://schemas.microsoft.com/office/drawing/2014/main" id="{1EE45CD9-67F8-4A52-86F7-18140657CB4D}"/>
              </a:ext>
            </a:extLst>
          </p:cNvPr>
          <p:cNvSpPr>
            <a:spLocks noGrp="1"/>
          </p:cNvSpPr>
          <p:nvPr>
            <p:ph type="body" idx="2" hasCustomPrompt="1"/>
          </p:nvPr>
        </p:nvSpPr>
        <p:spPr>
          <a:xfrm>
            <a:off x="388620"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3" name="Picture Top Left Center">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type="pic" idx="23" hasCustomPrompt="1"/>
          </p:nvPr>
        </p:nvSpPr>
        <p:spPr>
          <a:xfrm>
            <a:off x="3837432"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3" name="Header Top Left Center">
            <a:extLst>
              <a:ext uri="{FF2B5EF4-FFF2-40B4-BE49-F238E27FC236}">
                <a16:creationId xmlns:a16="http://schemas.microsoft.com/office/drawing/2014/main" id="{3777F387-CD61-4FDE-AE0D-E17DE70D3B19}"/>
              </a:ext>
            </a:extLst>
          </p:cNvPr>
          <p:cNvSpPr>
            <a:spLocks noGrp="1"/>
          </p:cNvSpPr>
          <p:nvPr>
            <p:ph type="body" idx="13" hasCustomPrompt="1"/>
          </p:nvPr>
        </p:nvSpPr>
        <p:spPr>
          <a:xfrm>
            <a:off x="3265932"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3" name="Content Top Left Center">
            <a:extLst>
              <a:ext uri="{FF2B5EF4-FFF2-40B4-BE49-F238E27FC236}">
                <a16:creationId xmlns:a16="http://schemas.microsoft.com/office/drawing/2014/main" id="{CD517463-352F-4D83-A9E1-0F789F96266D}"/>
              </a:ext>
            </a:extLst>
          </p:cNvPr>
          <p:cNvSpPr>
            <a:spLocks noGrp="1"/>
          </p:cNvSpPr>
          <p:nvPr>
            <p:ph type="body" idx="3" hasCustomPrompt="1"/>
          </p:nvPr>
        </p:nvSpPr>
        <p:spPr>
          <a:xfrm>
            <a:off x="3265932"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4" name="Picture Top Center Right">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type="pic" idx="24" hasCustomPrompt="1"/>
          </p:nvPr>
        </p:nvSpPr>
        <p:spPr>
          <a:xfrm>
            <a:off x="6714744"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4" name="Header Top Center Right">
            <a:extLst>
              <a:ext uri="{FF2B5EF4-FFF2-40B4-BE49-F238E27FC236}">
                <a16:creationId xmlns:a16="http://schemas.microsoft.com/office/drawing/2014/main" id="{CF3CD244-8B44-44A6-A623-84365E91EAE7}"/>
              </a:ext>
            </a:extLst>
          </p:cNvPr>
          <p:cNvSpPr>
            <a:spLocks noGrp="1"/>
          </p:cNvSpPr>
          <p:nvPr>
            <p:ph type="body" idx="14" hasCustomPrompt="1"/>
          </p:nvPr>
        </p:nvSpPr>
        <p:spPr>
          <a:xfrm>
            <a:off x="6143244"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4" name="Content Top Center Right">
            <a:extLst>
              <a:ext uri="{FF2B5EF4-FFF2-40B4-BE49-F238E27FC236}">
                <a16:creationId xmlns:a16="http://schemas.microsoft.com/office/drawing/2014/main" id="{CB7E0003-F180-4528-9992-B9342F92AF42}"/>
              </a:ext>
            </a:extLst>
          </p:cNvPr>
          <p:cNvSpPr>
            <a:spLocks noGrp="1"/>
          </p:cNvSpPr>
          <p:nvPr>
            <p:ph type="body" idx="4" hasCustomPrompt="1"/>
          </p:nvPr>
        </p:nvSpPr>
        <p:spPr>
          <a:xfrm>
            <a:off x="6143244"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5" name="Picture Top Right">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type="pic" idx="25" hasCustomPrompt="1"/>
          </p:nvPr>
        </p:nvSpPr>
        <p:spPr>
          <a:xfrm>
            <a:off x="9592056" y="1112520"/>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5" name="Header Top Right">
            <a:extLst>
              <a:ext uri="{FF2B5EF4-FFF2-40B4-BE49-F238E27FC236}">
                <a16:creationId xmlns:a16="http://schemas.microsoft.com/office/drawing/2014/main" id="{08FBD2BF-3C8E-4153-80EE-99905AF06DB0}"/>
              </a:ext>
            </a:extLst>
          </p:cNvPr>
          <p:cNvSpPr>
            <a:spLocks noGrp="1"/>
          </p:cNvSpPr>
          <p:nvPr>
            <p:ph type="body" idx="15" hasCustomPrompt="1"/>
          </p:nvPr>
        </p:nvSpPr>
        <p:spPr>
          <a:xfrm>
            <a:off x="9020556" y="2816120"/>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5" name="Content Top Right">
            <a:extLst>
              <a:ext uri="{FF2B5EF4-FFF2-40B4-BE49-F238E27FC236}">
                <a16:creationId xmlns:a16="http://schemas.microsoft.com/office/drawing/2014/main" id="{9F6FFAA7-B9C7-461E-8BB9-81670232C41F}"/>
              </a:ext>
            </a:extLst>
          </p:cNvPr>
          <p:cNvSpPr>
            <a:spLocks noGrp="1"/>
          </p:cNvSpPr>
          <p:nvPr>
            <p:ph type="body" idx="5" hasCustomPrompt="1"/>
          </p:nvPr>
        </p:nvSpPr>
        <p:spPr>
          <a:xfrm>
            <a:off x="9020556" y="3181880"/>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6" name="Picture Bottom Left">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type="pic" idx="26" hasCustomPrompt="1"/>
          </p:nvPr>
        </p:nvSpPr>
        <p:spPr>
          <a:xfrm>
            <a:off x="960120"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6" name="Header Bottom Left">
            <a:extLst>
              <a:ext uri="{FF2B5EF4-FFF2-40B4-BE49-F238E27FC236}">
                <a16:creationId xmlns:a16="http://schemas.microsoft.com/office/drawing/2014/main" id="{E8024806-5459-4580-AA84-DFE98F18A5A3}"/>
              </a:ext>
              <a:ext uri="{C183D7F6-B498-43B3-948B-1728B52AA6E4}">
                <adec:decorative xmlns:adec="http://schemas.microsoft.com/office/drawing/2017/decorative" val="0"/>
              </a:ext>
            </a:extLst>
          </p:cNvPr>
          <p:cNvSpPr>
            <a:spLocks noGrp="1"/>
          </p:cNvSpPr>
          <p:nvPr>
            <p:ph type="body" idx="16" hasCustomPrompt="1"/>
          </p:nvPr>
        </p:nvSpPr>
        <p:spPr>
          <a:xfrm>
            <a:off x="388620"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6" name="Content Bottom Left">
            <a:extLst>
              <a:ext uri="{FF2B5EF4-FFF2-40B4-BE49-F238E27FC236}">
                <a16:creationId xmlns:a16="http://schemas.microsoft.com/office/drawing/2014/main" id="{4D93D3AB-1EE8-404D-9F8C-ED6967836914}"/>
              </a:ext>
            </a:extLst>
          </p:cNvPr>
          <p:cNvSpPr>
            <a:spLocks noGrp="1"/>
          </p:cNvSpPr>
          <p:nvPr>
            <p:ph type="body" idx="6" hasCustomPrompt="1"/>
          </p:nvPr>
        </p:nvSpPr>
        <p:spPr>
          <a:xfrm>
            <a:off x="388620"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7" name="Picture Bottom Left Center">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type="pic" idx="27" hasCustomPrompt="1"/>
          </p:nvPr>
        </p:nvSpPr>
        <p:spPr>
          <a:xfrm>
            <a:off x="3837432"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7" name="Header Bottom Left Center">
            <a:extLst>
              <a:ext uri="{FF2B5EF4-FFF2-40B4-BE49-F238E27FC236}">
                <a16:creationId xmlns:a16="http://schemas.microsoft.com/office/drawing/2014/main" id="{484800A7-DA7A-48C2-BD82-C01F6FD9DB3E}"/>
              </a:ext>
            </a:extLst>
          </p:cNvPr>
          <p:cNvSpPr>
            <a:spLocks noGrp="1"/>
          </p:cNvSpPr>
          <p:nvPr>
            <p:ph type="body" idx="17" hasCustomPrompt="1"/>
          </p:nvPr>
        </p:nvSpPr>
        <p:spPr>
          <a:xfrm>
            <a:off x="3265932"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7" name="Content Bottom Left Center">
            <a:extLst>
              <a:ext uri="{FF2B5EF4-FFF2-40B4-BE49-F238E27FC236}">
                <a16:creationId xmlns:a16="http://schemas.microsoft.com/office/drawing/2014/main" id="{E00DC7A1-D213-4110-B8F7-671693ED3BA2}"/>
              </a:ext>
            </a:extLst>
          </p:cNvPr>
          <p:cNvSpPr>
            <a:spLocks noGrp="1"/>
          </p:cNvSpPr>
          <p:nvPr>
            <p:ph type="body" idx="7" hasCustomPrompt="1"/>
          </p:nvPr>
        </p:nvSpPr>
        <p:spPr>
          <a:xfrm>
            <a:off x="3265932"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28" name="Picture Bottom Center Right">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type="pic" idx="28" hasCustomPrompt="1"/>
          </p:nvPr>
        </p:nvSpPr>
        <p:spPr>
          <a:xfrm>
            <a:off x="6714744"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8" name="Header Bottom Center Right">
            <a:extLst>
              <a:ext uri="{FF2B5EF4-FFF2-40B4-BE49-F238E27FC236}">
                <a16:creationId xmlns:a16="http://schemas.microsoft.com/office/drawing/2014/main" id="{706046A5-A656-4648-BD39-64FA5E94B613}"/>
              </a:ext>
            </a:extLst>
          </p:cNvPr>
          <p:cNvSpPr>
            <a:spLocks noGrp="1"/>
          </p:cNvSpPr>
          <p:nvPr>
            <p:ph type="body" idx="18" hasCustomPrompt="1"/>
          </p:nvPr>
        </p:nvSpPr>
        <p:spPr>
          <a:xfrm>
            <a:off x="6143244"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8" name="Content Bottom Center Right">
            <a:extLst>
              <a:ext uri="{FF2B5EF4-FFF2-40B4-BE49-F238E27FC236}">
                <a16:creationId xmlns:a16="http://schemas.microsoft.com/office/drawing/2014/main" id="{9B368858-C97D-421E-8EFA-7300741447EE}"/>
              </a:ext>
            </a:extLst>
          </p:cNvPr>
          <p:cNvSpPr>
            <a:spLocks noGrp="1"/>
          </p:cNvSpPr>
          <p:nvPr>
            <p:ph type="body" idx="8" hasCustomPrompt="1"/>
          </p:nvPr>
        </p:nvSpPr>
        <p:spPr>
          <a:xfrm>
            <a:off x="6143244"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
        <p:nvSpPr>
          <p:cNvPr id="9" name="Picture Bottom Right">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type="pic" idx="9" hasCustomPrompt="1"/>
          </p:nvPr>
        </p:nvSpPr>
        <p:spPr>
          <a:xfrm>
            <a:off x="9592056" y="3814574"/>
            <a:ext cx="1645920" cy="1648911"/>
          </a:xfrm>
        </p:spPr>
        <p:txBody>
          <a:bodyPr anchor="t">
            <a:noAutofit/>
          </a:bodyPr>
          <a:lstStyle>
            <a:lvl1pPr marL="0" indent="0" algn="ctr">
              <a:buNone/>
              <a:defRPr sz="2000">
                <a:solidFill>
                  <a:srgbClr val="232F3E"/>
                </a:solidFill>
              </a:defRPr>
            </a:lvl1pPr>
          </a:lstStyle>
          <a:p>
            <a:r>
              <a:rPr lang="en-US"/>
              <a:t>Click icon to add image</a:t>
            </a:r>
          </a:p>
        </p:txBody>
      </p:sp>
      <p:sp>
        <p:nvSpPr>
          <p:cNvPr id="19" name="Header Bottom Right">
            <a:extLst>
              <a:ext uri="{FF2B5EF4-FFF2-40B4-BE49-F238E27FC236}">
                <a16:creationId xmlns:a16="http://schemas.microsoft.com/office/drawing/2014/main" id="{DE6244C7-6311-4CE0-AB72-2F6B429380EE}"/>
              </a:ext>
            </a:extLst>
          </p:cNvPr>
          <p:cNvSpPr>
            <a:spLocks noGrp="1"/>
          </p:cNvSpPr>
          <p:nvPr>
            <p:ph type="body" idx="19" hasCustomPrompt="1"/>
          </p:nvPr>
        </p:nvSpPr>
        <p:spPr>
          <a:xfrm>
            <a:off x="9020556" y="5518174"/>
            <a:ext cx="2788920" cy="301752"/>
          </a:xfrm>
          <a:noFill/>
          <a:ln>
            <a:noFill/>
          </a:ln>
        </p:spPr>
        <p:txBody>
          <a:bodyPr vert="horz" lIns="91440" tIns="45720" rIns="91440" bIns="45720" rtlCol="0" anchor="ctr">
            <a:noAutofit/>
          </a:bodyPr>
          <a:lstStyle>
            <a:lvl1pPr marL="0" indent="0" algn="ctr">
              <a:lnSpc>
                <a:spcPct val="100000"/>
              </a:lnSpc>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a:t>Enter subtitle</a:t>
            </a:r>
          </a:p>
        </p:txBody>
      </p:sp>
      <p:sp>
        <p:nvSpPr>
          <p:cNvPr id="11" name="Content Bottom Right">
            <a:extLst>
              <a:ext uri="{FF2B5EF4-FFF2-40B4-BE49-F238E27FC236}">
                <a16:creationId xmlns:a16="http://schemas.microsoft.com/office/drawing/2014/main" id="{FD06B556-F6DC-4CCE-8B02-F0089954096F}"/>
              </a:ext>
            </a:extLst>
          </p:cNvPr>
          <p:cNvSpPr>
            <a:spLocks noGrp="1"/>
          </p:cNvSpPr>
          <p:nvPr>
            <p:ph type="body" idx="9" hasCustomPrompt="1"/>
          </p:nvPr>
        </p:nvSpPr>
        <p:spPr>
          <a:xfrm>
            <a:off x="9020556" y="5864908"/>
            <a:ext cx="2788920" cy="570859"/>
          </a:xfrm>
        </p:spPr>
        <p:txBody>
          <a:bodyPr lIns="91440">
            <a:noAutofit/>
          </a:bodyPr>
          <a:lstStyle>
            <a:lvl1pPr marL="0" indent="0" algn="ctr">
              <a:lnSpc>
                <a:spcPct val="100000"/>
              </a:lnSpc>
              <a:spcAft>
                <a:spcPts val="0"/>
              </a:spcAft>
              <a:buNone/>
              <a:defRPr sz="1600">
                <a:solidFill>
                  <a:srgbClr val="232F3E"/>
                </a:solidFill>
              </a:defRPr>
            </a:lvl1pPr>
          </a:lstStyle>
          <a:p>
            <a:pPr lvl="0"/>
            <a:r>
              <a:rPr lang="en-US"/>
              <a:t>Enter text</a:t>
            </a:r>
          </a:p>
        </p:txBody>
      </p:sp>
    </p:spTree>
    <p:custDataLst>
      <p:tags r:id="rId1"/>
    </p:custDataLst>
    <p:extLst>
      <p:ext uri="{BB962C8B-B14F-4D97-AF65-F5344CB8AC3E}">
        <p14:creationId xmlns:p14="http://schemas.microsoft.com/office/powerpoint/2010/main" val="923038984"/>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x" preserve="1">
  <p:cSld name="Title Only">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86698E16-E131-4493-9302-E0BED45D763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pic>
        <p:nvPicPr>
          <p:cNvPr id="99" name="Divider">
            <a:extLst>
              <a:ext uri="{FF2B5EF4-FFF2-40B4-BE49-F238E27FC236}">
                <a16:creationId xmlns:a16="http://schemas.microsoft.com/office/drawing/2014/main" id="{D43F84C4-7A63-4092-877E-74B82484132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only layout</a:t>
            </a:r>
          </a:p>
        </p:txBody>
      </p:sp>
    </p:spTree>
    <p:custDataLst>
      <p:tags r:id="rId1"/>
    </p:custDataLst>
    <p:extLst>
      <p:ext uri="{BB962C8B-B14F-4D97-AF65-F5344CB8AC3E}">
        <p14:creationId xmlns:p14="http://schemas.microsoft.com/office/powerpoint/2010/main" val="1552381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reserve="1">
  <p:cSld name="Title Only Blank">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05A6DC6-12AE-4044-A010-638B96074FFE}"/>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Title only blank layout</a:t>
            </a:r>
          </a:p>
        </p:txBody>
      </p:sp>
    </p:spTree>
    <p:custDataLst>
      <p:tags r:id="rId1"/>
    </p:custDataLst>
    <p:extLst>
      <p:ext uri="{BB962C8B-B14F-4D97-AF65-F5344CB8AC3E}">
        <p14:creationId xmlns:p14="http://schemas.microsoft.com/office/powerpoint/2010/main" val="402404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26FB18C2-E834-48CB-9414-9609DFCFF50D}"/>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pic>
        <p:nvPicPr>
          <p:cNvPr id="99" name="Divider">
            <a:extLst>
              <a:ext uri="{FF2B5EF4-FFF2-40B4-BE49-F238E27FC236}">
                <a16:creationId xmlns:a16="http://schemas.microsoft.com/office/drawing/2014/main" id="{5D396EB3-B009-41EC-883D-783B45B40002}"/>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578317"/>
            <a:ext cx="11484864" cy="45720"/>
          </a:xfrm>
          <a:prstGeom prst="rect">
            <a:avLst/>
          </a:prstGeom>
        </p:spPr>
      </p:pic>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299526"/>
            <a:ext cx="11466576" cy="289591"/>
          </a:xfrm>
        </p:spPr>
        <p:txBody>
          <a:bodyPr>
            <a:noAutofit/>
          </a:bodyPr>
          <a:lstStyle>
            <a:lvl1pPr>
              <a:defRPr sz="1600">
                <a:solidFill>
                  <a:srgbClr val="232F3E"/>
                </a:solidFill>
                <a:latin typeface="Amazon Ember Display Heavy"/>
              </a:defRPr>
            </a:lvl1pPr>
          </a:lstStyle>
          <a:p>
            <a:r>
              <a:rPr lang="en-US"/>
              <a:t>Architecture layout</a:t>
            </a:r>
          </a:p>
        </p:txBody>
      </p:sp>
    </p:spTree>
    <p:custDataLst>
      <p:tags r:id="rId1"/>
    </p:custDataLst>
    <p:extLst>
      <p:ext uri="{BB962C8B-B14F-4D97-AF65-F5344CB8AC3E}">
        <p14:creationId xmlns:p14="http://schemas.microsoft.com/office/powerpoint/2010/main" val="3892399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A4932735-622B-4285-A776-740EAD7E422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2"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0" y="154244"/>
            <a:ext cx="12192000" cy="289591"/>
          </a:xfrm>
        </p:spPr>
        <p:txBody>
          <a:bodyPr>
            <a:normAutofit/>
          </a:bodyPr>
          <a:lstStyle>
            <a:lvl1pPr marL="228600">
              <a:defRPr sz="1600">
                <a:solidFill>
                  <a:srgbClr val="232F3E"/>
                </a:solidFill>
                <a:latin typeface="Amazon Ember Display Heavy"/>
              </a:defRPr>
            </a:lvl1pPr>
          </a:lstStyle>
          <a:p>
            <a:r>
              <a:rPr lang="en-US"/>
              <a:t>Full Image layout</a:t>
            </a:r>
          </a:p>
        </p:txBody>
      </p:sp>
      <p:sp>
        <p:nvSpPr>
          <p:cNvPr id="22" name="Picture">
            <a:extLst>
              <a:ext uri="{FF2B5EF4-FFF2-40B4-BE49-F238E27FC236}">
                <a16:creationId xmlns:a16="http://schemas.microsoft.com/office/drawing/2014/main" id="{3725AF1B-6140-4505-81CD-922F8227415C}"/>
              </a:ext>
              <a:ext uri="{C183D7F6-B498-43B3-948B-1728B52AA6E4}">
                <adec:decorative xmlns:adec="http://schemas.microsoft.com/office/drawing/2017/decorative" val="1"/>
              </a:ext>
            </a:extLst>
          </p:cNvPr>
          <p:cNvSpPr>
            <a:spLocks noGrp="1"/>
          </p:cNvSpPr>
          <p:nvPr>
            <p:ph type="pic" idx="22" hasCustomPrompt="1"/>
          </p:nvPr>
        </p:nvSpPr>
        <p:spPr>
          <a:xfrm>
            <a:off x="0" y="444499"/>
            <a:ext cx="12192000" cy="5979265"/>
          </a:xfrm>
        </p:spPr>
        <p:txBody>
          <a:bodyPr anchor="ctr">
            <a:noAutofit/>
          </a:bodyPr>
          <a:lstStyle>
            <a:lvl1pPr marL="0" indent="0" algn="ctr">
              <a:buNone/>
              <a:defRPr sz="36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9597407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KC-Vertic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chemeClr val="bg1"/>
                </a:solidFill>
                <a:latin typeface="Amazon Ember Display Heavy"/>
              </a:defRPr>
            </a:lvl1pPr>
          </a:lstStyle>
          <a:p>
            <a:r>
              <a:rPr lang="en-US"/>
              <a:t>Question and Responses</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39813"/>
            <a:ext cx="4162425" cy="5407025"/>
          </a:xfrm>
          <a:noFill/>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6D2D170-961D-4140-B087-C6CFDF7BBD75}"/>
              </a:ext>
            </a:extLst>
          </p:cNvPr>
          <p:cNvSpPr>
            <a:spLocks noGrp="1"/>
          </p:cNvSpPr>
          <p:nvPr>
            <p:ph type="body" idx="13" hasCustomPrompt="1"/>
          </p:nvPr>
        </p:nvSpPr>
        <p:spPr>
          <a:xfrm>
            <a:off x="4526280" y="4727448"/>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4" name="Fifth Resp Text">
            <a:extLst>
              <a:ext uri="{FF2B5EF4-FFF2-40B4-BE49-F238E27FC236}">
                <a16:creationId xmlns:a16="http://schemas.microsoft.com/office/drawing/2014/main" id="{B428E384-92E9-495A-9CAE-E33E3164F939}"/>
              </a:ext>
            </a:extLst>
          </p:cNvPr>
          <p:cNvSpPr>
            <a:spLocks noGrp="1"/>
          </p:cNvSpPr>
          <p:nvPr>
            <p:ph type="body" idx="14" hasCustomPrompt="1"/>
          </p:nvPr>
        </p:nvSpPr>
        <p:spPr>
          <a:xfrm>
            <a:off x="5431536" y="4727448"/>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DC41B7B5-B438-4885-90AE-758ABF2CA9F9}"/>
              </a:ext>
            </a:extLst>
          </p:cNvPr>
          <p:cNvSpPr>
            <a:spLocks noGrp="1"/>
          </p:cNvSpPr>
          <p:nvPr>
            <p:ph type="body" idx="15" hasCustomPrompt="1"/>
          </p:nvPr>
        </p:nvSpPr>
        <p:spPr>
          <a:xfrm>
            <a:off x="4526280" y="5568696"/>
            <a:ext cx="914400" cy="804672"/>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6" name="Sixth Resp Text">
            <a:extLst>
              <a:ext uri="{FF2B5EF4-FFF2-40B4-BE49-F238E27FC236}">
                <a16:creationId xmlns:a16="http://schemas.microsoft.com/office/drawing/2014/main" id="{09F72B28-4CF6-4FD1-BA4A-5A98215324E2}"/>
              </a:ext>
            </a:extLst>
          </p:cNvPr>
          <p:cNvSpPr>
            <a:spLocks noGrp="1"/>
          </p:cNvSpPr>
          <p:nvPr>
            <p:ph type="body" idx="16" hasCustomPrompt="1"/>
          </p:nvPr>
        </p:nvSpPr>
        <p:spPr>
          <a:xfrm>
            <a:off x="5431536" y="5568696"/>
            <a:ext cx="6720840" cy="804672"/>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pic>
        <p:nvPicPr>
          <p:cNvPr id="20" name="Copyright1">
            <a:extLst>
              <a:ext uri="{FF2B5EF4-FFF2-40B4-BE49-F238E27FC236}">
                <a16:creationId xmlns:a16="http://schemas.microsoft.com/office/drawing/2014/main" id="{49A00690-0DF5-4330-B89B-2C9BBCBD2182}"/>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2376214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C-Vert-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9DC1246-3E71-42C8-88C8-CEB64C15A2A3}"/>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6"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299526"/>
            <a:ext cx="11466576" cy="731318"/>
          </a:xfrm>
        </p:spPr>
        <p:txBody>
          <a:bodyPr/>
          <a:lstStyle>
            <a:lvl1pPr>
              <a:defRPr>
                <a:solidFill>
                  <a:srgbClr val="232F3E"/>
                </a:solidFill>
                <a:latin typeface="Amazon Ember Display Heavy"/>
              </a:defRPr>
            </a:lvl1pPr>
          </a:lstStyle>
          <a:p>
            <a:r>
              <a:rPr lang="en-US"/>
              <a:t>Question and Responses – Option 2</a:t>
            </a:r>
          </a:p>
        </p:txBody>
      </p:sp>
      <p:sp>
        <p:nvSpPr>
          <p:cNvPr id="2" name="Question">
            <a:extLst>
              <a:ext uri="{FF2B5EF4-FFF2-40B4-BE49-F238E27FC236}">
                <a16:creationId xmlns:a16="http://schemas.microsoft.com/office/drawing/2014/main" id="{93617314-864D-45CC-8F94-CE423E6637F9}"/>
              </a:ext>
            </a:extLst>
          </p:cNvPr>
          <p:cNvSpPr>
            <a:spLocks noGrp="1"/>
          </p:cNvSpPr>
          <p:nvPr>
            <p:ph type="body" idx="2" hasCustomPrompt="1"/>
          </p:nvPr>
        </p:nvSpPr>
        <p:spPr>
          <a:xfrm>
            <a:off x="365760" y="1039813"/>
            <a:ext cx="4162425" cy="5407025"/>
          </a:xfrm>
        </p:spPr>
        <p:txBody>
          <a:bodyPr>
            <a:normAutofit/>
          </a:bodyPr>
          <a:lstStyle>
            <a:lvl1pPr marL="0" indent="0" algn="l">
              <a:lnSpc>
                <a:spcPct val="100000"/>
              </a:lnSpc>
              <a:buNone/>
              <a:defRPr sz="2400">
                <a:solidFill>
                  <a:srgbClr val="232F3E"/>
                </a:solidFill>
              </a:defRPr>
            </a:lvl1pPr>
            <a:lvl2pPr algn="l">
              <a:defRPr sz="2000"/>
            </a:lvl2pPr>
            <a:lvl3pPr algn="l">
              <a:defRPr sz="1800"/>
            </a:lvl3pPr>
            <a:lvl4pPr algn="l">
              <a:defRPr sz="1600"/>
            </a:lvl4pPr>
            <a:lvl5pPr algn="l">
              <a:defRPr sz="1600"/>
            </a:lvl5pPr>
          </a:lstStyle>
          <a:p>
            <a:pPr lvl="0"/>
            <a:r>
              <a:rPr lang="en-US"/>
              <a:t>Enter question –</a:t>
            </a:r>
            <a:br>
              <a:rPr lang="en-US"/>
            </a:br>
            <a:r>
              <a:rPr lang="en-US"/>
              <a:t>4 responses can only have 1 correct response</a:t>
            </a:r>
            <a:br>
              <a:rPr lang="en-US"/>
            </a:br>
            <a:r>
              <a:rPr lang="en-US"/>
              <a:t>5 responses must have 2 correct responses</a:t>
            </a:r>
            <a:br>
              <a:rPr lang="en-US"/>
            </a:br>
            <a:r>
              <a:rPr lang="en-US"/>
              <a:t>6 responses must have 3 correct responses.</a:t>
            </a:r>
          </a:p>
        </p:txBody>
      </p:sp>
      <p:sp>
        <p:nvSpPr>
          <p:cNvPr id="11" name="Choice Header">
            <a:extLst>
              <a:ext uri="{FF2B5EF4-FFF2-40B4-BE49-F238E27FC236}">
                <a16:creationId xmlns:a16="http://schemas.microsoft.com/office/drawing/2014/main" id="{94A86AAC-E12E-4379-82C3-110918D47BB2}"/>
              </a:ext>
            </a:extLst>
          </p:cNvPr>
          <p:cNvSpPr>
            <a:spLocks noGrp="1"/>
          </p:cNvSpPr>
          <p:nvPr>
            <p:ph type="body" idx="11" hasCustomPrompt="1"/>
          </p:nvPr>
        </p:nvSpPr>
        <p:spPr>
          <a:xfrm>
            <a:off x="4519613" y="1033463"/>
            <a:ext cx="925512" cy="322262"/>
          </a:xfrm>
          <a:noFill/>
          <a:ln>
            <a:noFill/>
          </a:ln>
        </p:spPr>
        <p:txBody>
          <a:bodyPr lIns="0" rIns="0">
            <a:noAutofit/>
          </a:bodyPr>
          <a:lstStyle>
            <a:lvl1pPr marL="0" indent="0" algn="ctr">
              <a:lnSpc>
                <a:spcPct val="100000"/>
              </a:lnSpc>
              <a:spcAft>
                <a:spcPts val="0"/>
              </a:spcAft>
              <a:buNone/>
              <a:defRPr sz="1800" b="1">
                <a:solidFill>
                  <a:schemeClr val="bg1"/>
                </a:solidFill>
                <a:latin typeface="+mn-lt"/>
              </a:defRPr>
            </a:lvl1pPr>
          </a:lstStyle>
          <a:p>
            <a:pPr lvl="0"/>
            <a:r>
              <a:rPr lang="en-US"/>
              <a:t>Type: Choice</a:t>
            </a:r>
          </a:p>
        </p:txBody>
      </p:sp>
      <p:sp>
        <p:nvSpPr>
          <p:cNvPr id="12" name="Response Header">
            <a:extLst>
              <a:ext uri="{FF2B5EF4-FFF2-40B4-BE49-F238E27FC236}">
                <a16:creationId xmlns:a16="http://schemas.microsoft.com/office/drawing/2014/main" id="{49A546CD-B784-4C60-8DF1-04299A8BD8DC}"/>
              </a:ext>
            </a:extLst>
          </p:cNvPr>
          <p:cNvSpPr>
            <a:spLocks noGrp="1"/>
          </p:cNvSpPr>
          <p:nvPr>
            <p:ph type="body" idx="12" hasCustomPrompt="1"/>
          </p:nvPr>
        </p:nvSpPr>
        <p:spPr>
          <a:xfrm>
            <a:off x="5445125" y="1039813"/>
            <a:ext cx="3005138" cy="315912"/>
          </a:xfrm>
          <a:noFill/>
          <a:ln>
            <a:noFill/>
          </a:ln>
        </p:spPr>
        <p:txBody>
          <a:bodyPr lIns="91440" rIns="0">
            <a:noAutofit/>
          </a:bodyPr>
          <a:lstStyle>
            <a:lvl1pPr marL="0" indent="0" algn="l">
              <a:lnSpc>
                <a:spcPct val="100000"/>
              </a:lnSpc>
              <a:spcAft>
                <a:spcPts val="0"/>
              </a:spcAft>
              <a:buNone/>
              <a:defRPr sz="1800" b="1">
                <a:solidFill>
                  <a:schemeClr val="bg1"/>
                </a:solidFill>
                <a:latin typeface="+mn-lt"/>
              </a:defRPr>
            </a:lvl1pPr>
          </a:lstStyle>
          <a:p>
            <a:pPr lvl="0"/>
            <a:r>
              <a:rPr lang="en-US"/>
              <a:t>Type: Response</a:t>
            </a:r>
          </a:p>
        </p:txBody>
      </p:sp>
      <p:sp>
        <p:nvSpPr>
          <p:cNvPr id="3" name="First Resp #">
            <a:extLst>
              <a:ext uri="{FF2B5EF4-FFF2-40B4-BE49-F238E27FC236}">
                <a16:creationId xmlns:a16="http://schemas.microsoft.com/office/drawing/2014/main" id="{DF65B8F8-C411-4217-9956-036774AA94F8}"/>
              </a:ext>
            </a:extLst>
          </p:cNvPr>
          <p:cNvSpPr>
            <a:spLocks noGrp="1"/>
          </p:cNvSpPr>
          <p:nvPr>
            <p:ph type="body" idx="3" hasCustomPrompt="1"/>
          </p:nvPr>
        </p:nvSpPr>
        <p:spPr>
          <a:xfrm>
            <a:off x="4530343" y="1344168"/>
            <a:ext cx="914781"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 name="First Resp Text">
            <a:extLst>
              <a:ext uri="{FF2B5EF4-FFF2-40B4-BE49-F238E27FC236}">
                <a16:creationId xmlns:a16="http://schemas.microsoft.com/office/drawing/2014/main" id="{FFCADE15-0CD9-4F7B-9FFC-6A2C71B4D226}"/>
              </a:ext>
            </a:extLst>
          </p:cNvPr>
          <p:cNvSpPr>
            <a:spLocks noGrp="1"/>
          </p:cNvSpPr>
          <p:nvPr>
            <p:ph type="body" idx="4" hasCustomPrompt="1"/>
          </p:nvPr>
        </p:nvSpPr>
        <p:spPr>
          <a:xfrm>
            <a:off x="5431536" y="134416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B27347F1-D178-4BA7-947D-9C3316CA7F55}"/>
              </a:ext>
            </a:extLst>
          </p:cNvPr>
          <p:cNvSpPr>
            <a:spLocks noGrp="1"/>
          </p:cNvSpPr>
          <p:nvPr>
            <p:ph type="body" idx="5" hasCustomPrompt="1"/>
          </p:nvPr>
        </p:nvSpPr>
        <p:spPr>
          <a:xfrm>
            <a:off x="4526280" y="2194560"/>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6" name="Second Resp Text">
            <a:extLst>
              <a:ext uri="{FF2B5EF4-FFF2-40B4-BE49-F238E27FC236}">
                <a16:creationId xmlns:a16="http://schemas.microsoft.com/office/drawing/2014/main" id="{9762E385-4F68-4D4A-BE57-EDA108A285B5}"/>
              </a:ext>
            </a:extLst>
          </p:cNvPr>
          <p:cNvSpPr>
            <a:spLocks noGrp="1"/>
          </p:cNvSpPr>
          <p:nvPr>
            <p:ph type="body" idx="6" hasCustomPrompt="1"/>
          </p:nvPr>
        </p:nvSpPr>
        <p:spPr>
          <a:xfrm>
            <a:off x="5431536" y="2194560"/>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2ACAFB9D-8E9C-4408-85E1-A3501374C2E9}"/>
              </a:ext>
            </a:extLst>
          </p:cNvPr>
          <p:cNvSpPr>
            <a:spLocks noGrp="1"/>
          </p:cNvSpPr>
          <p:nvPr>
            <p:ph type="body" idx="7" hasCustomPrompt="1"/>
          </p:nvPr>
        </p:nvSpPr>
        <p:spPr>
          <a:xfrm>
            <a:off x="4526280" y="303580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Third Resp Text">
            <a:extLst>
              <a:ext uri="{FF2B5EF4-FFF2-40B4-BE49-F238E27FC236}">
                <a16:creationId xmlns:a16="http://schemas.microsoft.com/office/drawing/2014/main" id="{22884D39-7004-49D5-8E88-C45BE1C9BFCB}"/>
              </a:ext>
            </a:extLst>
          </p:cNvPr>
          <p:cNvSpPr>
            <a:spLocks noGrp="1"/>
          </p:cNvSpPr>
          <p:nvPr>
            <p:ph type="body" idx="8" hasCustomPrompt="1"/>
          </p:nvPr>
        </p:nvSpPr>
        <p:spPr>
          <a:xfrm>
            <a:off x="5431536" y="303580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310C83DA-41AE-4CBA-AA96-EB5CB2226FCF}"/>
              </a:ext>
            </a:extLst>
          </p:cNvPr>
          <p:cNvSpPr>
            <a:spLocks noGrp="1"/>
          </p:cNvSpPr>
          <p:nvPr>
            <p:ph type="body" idx="9" hasCustomPrompt="1"/>
          </p:nvPr>
        </p:nvSpPr>
        <p:spPr>
          <a:xfrm>
            <a:off x="4526280" y="387705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Fourth Resp Text">
            <a:extLst>
              <a:ext uri="{FF2B5EF4-FFF2-40B4-BE49-F238E27FC236}">
                <a16:creationId xmlns:a16="http://schemas.microsoft.com/office/drawing/2014/main" id="{AEE05FA0-DD58-4D0B-A7E0-EAC7B789E7A7}"/>
              </a:ext>
            </a:extLst>
          </p:cNvPr>
          <p:cNvSpPr>
            <a:spLocks noGrp="1"/>
          </p:cNvSpPr>
          <p:nvPr>
            <p:ph type="body" idx="10" hasCustomPrompt="1"/>
          </p:nvPr>
        </p:nvSpPr>
        <p:spPr>
          <a:xfrm>
            <a:off x="5431536" y="387705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7" name="Fifth Resp #">
            <a:extLst>
              <a:ext uri="{FF2B5EF4-FFF2-40B4-BE49-F238E27FC236}">
                <a16:creationId xmlns:a16="http://schemas.microsoft.com/office/drawing/2014/main" id="{B6D2D170-961D-4140-B087-C6CFDF7BBD75}"/>
              </a:ext>
            </a:extLst>
          </p:cNvPr>
          <p:cNvSpPr>
            <a:spLocks noGrp="1"/>
          </p:cNvSpPr>
          <p:nvPr>
            <p:ph type="body" idx="12" hasCustomPrompt="1"/>
          </p:nvPr>
        </p:nvSpPr>
        <p:spPr>
          <a:xfrm>
            <a:off x="4526280" y="4727448"/>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3" name="Fifth Resp Text">
            <a:extLst>
              <a:ext uri="{FF2B5EF4-FFF2-40B4-BE49-F238E27FC236}">
                <a16:creationId xmlns:a16="http://schemas.microsoft.com/office/drawing/2014/main" id="{B428E384-92E9-495A-9CAE-E33E3164F939}"/>
              </a:ext>
            </a:extLst>
          </p:cNvPr>
          <p:cNvSpPr>
            <a:spLocks noGrp="1"/>
          </p:cNvSpPr>
          <p:nvPr>
            <p:ph type="body" idx="13" hasCustomPrompt="1"/>
          </p:nvPr>
        </p:nvSpPr>
        <p:spPr>
          <a:xfrm>
            <a:off x="5431536" y="4727448"/>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4" name="Sixth Resp #">
            <a:extLst>
              <a:ext uri="{FF2B5EF4-FFF2-40B4-BE49-F238E27FC236}">
                <a16:creationId xmlns:a16="http://schemas.microsoft.com/office/drawing/2014/main" id="{DC41B7B5-B438-4885-90AE-758ABF2CA9F9}"/>
              </a:ext>
            </a:extLst>
          </p:cNvPr>
          <p:cNvSpPr>
            <a:spLocks noGrp="1"/>
          </p:cNvSpPr>
          <p:nvPr>
            <p:ph type="body" idx="14" hasCustomPrompt="1"/>
          </p:nvPr>
        </p:nvSpPr>
        <p:spPr>
          <a:xfrm>
            <a:off x="4526280" y="5568696"/>
            <a:ext cx="914400" cy="804672"/>
          </a:xfrm>
          <a:noFill/>
          <a:ln>
            <a:noFill/>
          </a:ln>
        </p:spPr>
        <p:txBody>
          <a:bodyPr lIns="0" tIns="0" rIns="0" bIns="0" anchor="ct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5" name="Sixth Resp Text">
            <a:extLst>
              <a:ext uri="{FF2B5EF4-FFF2-40B4-BE49-F238E27FC236}">
                <a16:creationId xmlns:a16="http://schemas.microsoft.com/office/drawing/2014/main" id="{09F72B28-4CF6-4FD1-BA4A-5A98215324E2}"/>
              </a:ext>
            </a:extLst>
          </p:cNvPr>
          <p:cNvSpPr>
            <a:spLocks noGrp="1"/>
          </p:cNvSpPr>
          <p:nvPr>
            <p:ph type="body" idx="15" hasCustomPrompt="1"/>
          </p:nvPr>
        </p:nvSpPr>
        <p:spPr>
          <a:xfrm>
            <a:off x="5431536" y="5568696"/>
            <a:ext cx="6720840" cy="804672"/>
          </a:xfrm>
          <a:noFill/>
          <a:ln>
            <a:noFill/>
          </a:ln>
        </p:spPr>
        <p:txBody>
          <a:bodyPr lIns="91440" tIns="0" rIns="91440" bIns="0" anchor="ctr">
            <a:noAutofit/>
          </a:bodyPr>
          <a:lstStyle>
            <a:lvl1pPr marL="0" indent="0" algn="l">
              <a:lnSpc>
                <a:spcPct val="90000"/>
              </a:lnSpc>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19470469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reserve="1">
  <p:cSld name="KC-Vertic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chemeClr val="bg1"/>
                </a:solidFill>
                <a:latin typeface="Amazon Ember Display Heavy"/>
              </a:defRPr>
            </a:lvl1pPr>
          </a:lstStyle>
          <a:p>
            <a:r>
              <a:rPr lang="en-US"/>
              <a:t>Answer and explanation</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11111"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0794" y="1420597"/>
            <a:ext cx="6723145" cy="4955378"/>
          </a:xfrm>
          <a:noFill/>
        </p:spPr>
        <p:txBody>
          <a:bodyPr lIns="91440" tIns="91440" rIns="182880" bIns="0" anchor="t"/>
          <a:lstStyle>
            <a:lvl1pPr marL="0" indent="0" algn="l">
              <a:lnSpc>
                <a:spcPct val="9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pic>
        <p:nvPicPr>
          <p:cNvPr id="7" name="Copyright1">
            <a:extLst>
              <a:ext uri="{FF2B5EF4-FFF2-40B4-BE49-F238E27FC236}">
                <a16:creationId xmlns:a16="http://schemas.microsoft.com/office/drawing/2014/main" id="{005D2766-8051-4525-B84F-5BD0A1EA30C0}"/>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088686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KC-Vert-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919E744-E8A9-4BBA-9A46-E3C8187BE86A}"/>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365760" y="301752"/>
            <a:ext cx="11466576" cy="731520"/>
          </a:xfrm>
        </p:spPr>
        <p:txBody>
          <a:bodyPr/>
          <a:lstStyle>
            <a:lvl1pPr>
              <a:defRPr>
                <a:solidFill>
                  <a:srgbClr val="232F3E"/>
                </a:solidFill>
                <a:latin typeface="Amazon Ember Display Heavy"/>
              </a:defRPr>
            </a:lvl1pPr>
          </a:lstStyle>
          <a:p>
            <a:r>
              <a:rPr lang="en-US"/>
              <a:t>Answer and explanation – Option 2</a:t>
            </a:r>
          </a:p>
        </p:txBody>
      </p:sp>
      <p:sp>
        <p:nvSpPr>
          <p:cNvPr id="2" name="Question">
            <a:extLst>
              <a:ext uri="{FF2B5EF4-FFF2-40B4-BE49-F238E27FC236}">
                <a16:creationId xmlns:a16="http://schemas.microsoft.com/office/drawing/2014/main" id="{44F57E91-15F3-4802-8B9A-31B722148228}"/>
              </a:ext>
            </a:extLst>
          </p:cNvPr>
          <p:cNvSpPr>
            <a:spLocks noGrp="1"/>
          </p:cNvSpPr>
          <p:nvPr>
            <p:ph type="body" idx="2" hasCustomPrompt="1"/>
          </p:nvPr>
        </p:nvSpPr>
        <p:spPr>
          <a:xfrm>
            <a:off x="365760" y="1042416"/>
            <a:ext cx="4160520" cy="5404104"/>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24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a:t>
            </a:r>
            <a:br>
              <a:rPr lang="en-US"/>
            </a:br>
            <a:r>
              <a:rPr lang="en-US"/>
              <a:t>Here you can explain why the responses are correct or incorrect.</a:t>
            </a:r>
          </a:p>
        </p:txBody>
      </p:sp>
      <p:sp>
        <p:nvSpPr>
          <p:cNvPr id="12" name="AnswerHeader">
            <a:extLst>
              <a:ext uri="{FF2B5EF4-FFF2-40B4-BE49-F238E27FC236}">
                <a16:creationId xmlns:a16="http://schemas.microsoft.com/office/drawing/2014/main" id="{7C8472BF-3681-4E98-B87B-5FA7A5C19359}"/>
              </a:ext>
            </a:extLst>
          </p:cNvPr>
          <p:cNvSpPr>
            <a:spLocks noGrp="1"/>
          </p:cNvSpPr>
          <p:nvPr>
            <p:ph type="body" idx="12" hasCustomPrompt="1"/>
          </p:nvPr>
        </p:nvSpPr>
        <p:spPr>
          <a:xfrm>
            <a:off x="4517136" y="1033272"/>
            <a:ext cx="7607808" cy="400050"/>
          </a:xfrm>
          <a:noFill/>
        </p:spPr>
        <p:txBody>
          <a:bodyPr lIns="91440">
            <a:noAutofit/>
          </a:bodyPr>
          <a:lstStyle>
            <a:lvl1pPr marL="0" indent="0">
              <a:lnSpc>
                <a:spcPct val="100000"/>
              </a:lnSpc>
              <a:spcAft>
                <a:spcPts val="0"/>
              </a:spcAft>
              <a:buNone/>
              <a:defRPr sz="2000" b="1">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31536" y="1417320"/>
            <a:ext cx="6720840" cy="4955378"/>
          </a:xfrm>
          <a:noFill/>
        </p:spPr>
        <p:txBody>
          <a:bodyPr lIns="91440" tIns="91440" rIns="182880" bIns="0" anchor="t"/>
          <a:lstStyle>
            <a:lvl1pPr marL="0" indent="0" algn="l">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26530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Module Out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DABD6F48-2C14-445B-9FF5-34BB44186A53}"/>
              </a:ext>
            </a:extLst>
          </p:cNvPr>
          <p:cNvSpPr>
            <a:spLocks noGrp="1"/>
          </p:cNvSpPr>
          <p:nvPr>
            <p:ph type="sldNum" idx="97"/>
          </p:nvPr>
        </p:nvSpPr>
        <p:spPr>
          <a:xfrm>
            <a:off x="11347704" y="6446520"/>
            <a:ext cx="484632" cy="228600"/>
          </a:xfrm>
        </p:spPr>
        <p:txBody>
          <a:bodyPr/>
          <a:lstStyle>
            <a:lvl1pPr>
              <a:defRPr>
                <a:solidFill>
                  <a:srgbClr val="232F3E"/>
                </a:solidFill>
                <a:latin typeface="+mn-lt"/>
              </a:defRPr>
            </a:lvl1pPr>
          </a:lstStyle>
          <a:p>
            <a:fld id="{4037B1B0-0345-4E15-985A-6BECCDBE474F}" type="slidenum">
              <a:rPr lang="en-US" smtClean="0"/>
              <a:pPr/>
              <a:t>‹#›</a:t>
            </a:fld>
            <a:endParaRPr lang="en-US"/>
          </a:p>
        </p:txBody>
      </p:sp>
      <p:sp>
        <p:nvSpPr>
          <p:cNvPr id="2" name="Module  Title">
            <a:extLst>
              <a:ext uri="{FF2B5EF4-FFF2-40B4-BE49-F238E27FC236}">
                <a16:creationId xmlns:a16="http://schemas.microsoft.com/office/drawing/2014/main" id="{3994D76F-ED98-46E1-ABB9-199672C46C02}"/>
              </a:ext>
            </a:extLst>
          </p:cNvPr>
          <p:cNvSpPr>
            <a:spLocks noGrp="1"/>
          </p:cNvSpPr>
          <p:nvPr>
            <p:ph type="body" idx="2" hasCustomPrompt="1"/>
          </p:nvPr>
        </p:nvSpPr>
        <p:spPr>
          <a:xfrm>
            <a:off x="365760" y="1123950"/>
            <a:ext cx="11634787" cy="388938"/>
          </a:xfrm>
        </p:spPr>
        <p:txBody>
          <a:bodyPr anchor="ctr" anchorCtr="0">
            <a:noAutofit/>
          </a:bodyPr>
          <a:lstStyle>
            <a:lvl1pPr marL="0" indent="0">
              <a:spcBef>
                <a:spcPts val="0"/>
              </a:spcBef>
              <a:spcAft>
                <a:spcPts val="0"/>
              </a:spcAft>
              <a:buNone/>
              <a:defRPr sz="2000">
                <a:solidFill>
                  <a:schemeClr val="bg1"/>
                </a:solidFill>
                <a:latin typeface="+mn-lt"/>
              </a:defRPr>
            </a:lvl1pPr>
          </a:lstStyle>
          <a:p>
            <a:pPr lvl="0"/>
            <a:r>
              <a:rPr lang="en-US"/>
              <a:t>Enter Module Title</a:t>
            </a:r>
          </a:p>
        </p:txBody>
      </p:sp>
      <p:sp>
        <p:nvSpPr>
          <p:cNvPr id="4" name="Section Title">
            <a:extLst>
              <a:ext uri="{FF2B5EF4-FFF2-40B4-BE49-F238E27FC236}">
                <a16:creationId xmlns:a16="http://schemas.microsoft.com/office/drawing/2014/main" id="{44A0A5D8-940C-44D0-9D06-4C68FEF7413D}"/>
              </a:ext>
            </a:extLst>
          </p:cNvPr>
          <p:cNvSpPr>
            <a:spLocks noGrp="1"/>
          </p:cNvSpPr>
          <p:nvPr>
            <p:ph type="title" idx="1" hasCustomPrompt="1"/>
          </p:nvPr>
        </p:nvSpPr>
        <p:spPr>
          <a:xfrm>
            <a:off x="365760" y="1541983"/>
            <a:ext cx="8547012" cy="1188720"/>
          </a:xfrm>
        </p:spPr>
        <p:txBody>
          <a:bodyPr/>
          <a:lstStyle>
            <a:lvl1pPr>
              <a:spcBef>
                <a:spcPts val="0"/>
              </a:spcBef>
              <a:spcAft>
                <a:spcPts val="0"/>
              </a:spcAft>
              <a:defRPr>
                <a:solidFill>
                  <a:schemeClr val="bg1"/>
                </a:solidFill>
                <a:latin typeface="Amazon Ember Display Heavy"/>
              </a:defRPr>
            </a:lvl1pPr>
          </a:lstStyle>
          <a:p>
            <a:r>
              <a:rPr lang="en-US"/>
              <a:t>Enter section title</a:t>
            </a:r>
          </a:p>
        </p:txBody>
      </p:sp>
      <p:sp>
        <p:nvSpPr>
          <p:cNvPr id="3" name="Module Outline">
            <a:extLst>
              <a:ext uri="{FF2B5EF4-FFF2-40B4-BE49-F238E27FC236}">
                <a16:creationId xmlns:a16="http://schemas.microsoft.com/office/drawing/2014/main" id="{91A6C2FB-ED41-4361-926E-A4180B7A0A60}"/>
              </a:ext>
            </a:extLst>
          </p:cNvPr>
          <p:cNvSpPr>
            <a:spLocks noGrp="1"/>
          </p:cNvSpPr>
          <p:nvPr>
            <p:ph type="body" idx="3" hasCustomPrompt="1"/>
          </p:nvPr>
        </p:nvSpPr>
        <p:spPr>
          <a:xfrm>
            <a:off x="914400" y="2743200"/>
            <a:ext cx="7998372" cy="3657600"/>
          </a:xfrm>
        </p:spPr>
        <p:txBody>
          <a:bodyPr/>
          <a:lstStyle>
            <a:lvl1pPr marL="0" indent="0">
              <a:spcBef>
                <a:spcPts val="0"/>
              </a:spcBef>
              <a:spcAft>
                <a:spcPts val="600"/>
              </a:spcAft>
              <a:buNone/>
              <a:defRPr>
                <a:solidFill>
                  <a:schemeClr val="bg1"/>
                </a:solidFill>
                <a:latin typeface="+mn-lt"/>
              </a:defRPr>
            </a:lvl1pPr>
          </a:lstStyle>
          <a:p>
            <a:pPr lvl="0"/>
            <a:r>
              <a:rPr lang="en-US"/>
              <a:t>Enter topic list</a:t>
            </a:r>
          </a:p>
        </p:txBody>
      </p:sp>
      <p:pic>
        <p:nvPicPr>
          <p:cNvPr id="7" name="Copyright1">
            <a:extLst>
              <a:ext uri="{FF2B5EF4-FFF2-40B4-BE49-F238E27FC236}">
                <a16:creationId xmlns:a16="http://schemas.microsoft.com/office/drawing/2014/main" id="{90A2DFBB-3003-4080-87A9-825455A89862}"/>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19"/>
            <a:ext cx="4610100" cy="311150"/>
          </a:xfrm>
          <a:prstGeom prst="rect">
            <a:avLst/>
          </a:prstGeom>
        </p:spPr>
      </p:pic>
    </p:spTree>
    <p:extLst>
      <p:ext uri="{BB962C8B-B14F-4D97-AF65-F5344CB8AC3E}">
        <p14:creationId xmlns:p14="http://schemas.microsoft.com/office/powerpoint/2010/main" val="526271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QA-Horizontal">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chemeClr val="bg1"/>
                </a:solidFill>
                <a:latin typeface="Amazon Ember Display Heavy"/>
              </a:defRPr>
            </a:lvl1pPr>
          </a:lstStyle>
          <a:p>
            <a:r>
              <a:rPr lang="en-US"/>
              <a:t>Knowledge check</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pic>
        <p:nvPicPr>
          <p:cNvPr id="13" name="Copyright1">
            <a:extLst>
              <a:ext uri="{FF2B5EF4-FFF2-40B4-BE49-F238E27FC236}">
                <a16:creationId xmlns:a16="http://schemas.microsoft.com/office/drawing/2014/main" id="{D612BC5C-D183-4F43-9348-CEF078622BC7}"/>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31816277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A-Horz-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3A540A4D-7B1F-4055-BDC7-7451D12F0E3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0" name="Title">
            <a:extLst>
              <a:ext uri="{FF2B5EF4-FFF2-40B4-BE49-F238E27FC236}">
                <a16:creationId xmlns:a16="http://schemas.microsoft.com/office/drawing/2014/main" id="{C2824936-64E1-4A65-A88E-FF9DDF72FA2F}"/>
              </a:ext>
            </a:extLst>
          </p:cNvPr>
          <p:cNvSpPr>
            <a:spLocks noGrp="1"/>
          </p:cNvSpPr>
          <p:nvPr>
            <p:ph type="title" idx="1" hasCustomPrompt="1"/>
          </p:nvPr>
        </p:nvSpPr>
        <p:spPr>
          <a:xfrm>
            <a:off x="182880" y="301752"/>
            <a:ext cx="11466576" cy="731520"/>
          </a:xfrm>
        </p:spPr>
        <p:txBody>
          <a:bodyPr/>
          <a:lstStyle>
            <a:lvl1pPr>
              <a:defRPr>
                <a:solidFill>
                  <a:srgbClr val="232F3E"/>
                </a:solidFill>
                <a:latin typeface="Amazon Ember Display Heavy"/>
              </a:defRPr>
            </a:lvl1pPr>
          </a:lstStyle>
          <a:p>
            <a:r>
              <a:rPr lang="en-US"/>
              <a:t>Knowledge check – Option 2</a:t>
            </a:r>
          </a:p>
        </p:txBody>
      </p:sp>
      <p:sp>
        <p:nvSpPr>
          <p:cNvPr id="2" name="Question 1">
            <a:extLst>
              <a:ext uri="{FF2B5EF4-FFF2-40B4-BE49-F238E27FC236}">
                <a16:creationId xmlns:a16="http://schemas.microsoft.com/office/drawing/2014/main" id="{44F57E91-15F3-4802-8B9A-31B722148228}"/>
              </a:ext>
            </a:extLst>
          </p:cNvPr>
          <p:cNvSpPr>
            <a:spLocks noGrp="1"/>
          </p:cNvSpPr>
          <p:nvPr>
            <p:ph type="body" idx="2" hasCustomPrompt="1"/>
          </p:nvPr>
        </p:nvSpPr>
        <p:spPr>
          <a:xfrm>
            <a:off x="179238" y="118549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3" name="Answer Text 1">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651500" y="118549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4" name="Question 2">
            <a:extLst>
              <a:ext uri="{FF2B5EF4-FFF2-40B4-BE49-F238E27FC236}">
                <a16:creationId xmlns:a16="http://schemas.microsoft.com/office/drawing/2014/main" id="{2733FE88-66AC-4110-B77F-059B3D638C2E}"/>
              </a:ext>
            </a:extLst>
          </p:cNvPr>
          <p:cNvSpPr>
            <a:spLocks noGrp="1"/>
          </p:cNvSpPr>
          <p:nvPr>
            <p:ph type="body" idx="4" hasCustomPrompt="1"/>
          </p:nvPr>
        </p:nvSpPr>
        <p:spPr>
          <a:xfrm>
            <a:off x="179237" y="2526456"/>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5" name="Answer Text 2">
            <a:extLst>
              <a:ext uri="{FF2B5EF4-FFF2-40B4-BE49-F238E27FC236}">
                <a16:creationId xmlns:a16="http://schemas.microsoft.com/office/drawing/2014/main" id="{E33DAA71-DCA3-491A-8A97-143BF1813197}"/>
              </a:ext>
            </a:extLst>
          </p:cNvPr>
          <p:cNvSpPr>
            <a:spLocks noGrp="1"/>
          </p:cNvSpPr>
          <p:nvPr>
            <p:ph type="body" idx="5" hasCustomPrompt="1"/>
          </p:nvPr>
        </p:nvSpPr>
        <p:spPr>
          <a:xfrm>
            <a:off x="5651499" y="2526456"/>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6" name="Question 3">
            <a:extLst>
              <a:ext uri="{FF2B5EF4-FFF2-40B4-BE49-F238E27FC236}">
                <a16:creationId xmlns:a16="http://schemas.microsoft.com/office/drawing/2014/main" id="{85011FB9-28FB-42F5-8639-AFB8DE09EDB0}"/>
              </a:ext>
            </a:extLst>
          </p:cNvPr>
          <p:cNvSpPr>
            <a:spLocks noGrp="1"/>
          </p:cNvSpPr>
          <p:nvPr>
            <p:ph type="body" idx="6" hasCustomPrompt="1"/>
          </p:nvPr>
        </p:nvSpPr>
        <p:spPr>
          <a:xfrm>
            <a:off x="179237" y="3883100"/>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7" name="Answer Text 3">
            <a:extLst>
              <a:ext uri="{FF2B5EF4-FFF2-40B4-BE49-F238E27FC236}">
                <a16:creationId xmlns:a16="http://schemas.microsoft.com/office/drawing/2014/main" id="{BBA625A9-591B-4F80-B2C0-C8B9B7ED58AF}"/>
              </a:ext>
            </a:extLst>
          </p:cNvPr>
          <p:cNvSpPr>
            <a:spLocks noGrp="1"/>
          </p:cNvSpPr>
          <p:nvPr>
            <p:ph type="body" idx="7" hasCustomPrompt="1"/>
          </p:nvPr>
        </p:nvSpPr>
        <p:spPr>
          <a:xfrm>
            <a:off x="5651499" y="3883100"/>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
        <p:nvSpPr>
          <p:cNvPr id="8" name="Question 4">
            <a:extLst>
              <a:ext uri="{FF2B5EF4-FFF2-40B4-BE49-F238E27FC236}">
                <a16:creationId xmlns:a16="http://schemas.microsoft.com/office/drawing/2014/main" id="{94FE6022-0B4D-44CE-B9CB-F3EF8689FC0E}"/>
              </a:ext>
            </a:extLst>
          </p:cNvPr>
          <p:cNvSpPr>
            <a:spLocks noGrp="1"/>
          </p:cNvSpPr>
          <p:nvPr>
            <p:ph type="body" idx="8" hasCustomPrompt="1"/>
          </p:nvPr>
        </p:nvSpPr>
        <p:spPr>
          <a:xfrm>
            <a:off x="179236" y="5239557"/>
            <a:ext cx="5472261" cy="1164004"/>
          </a:xfrm>
        </p:spPr>
        <p:txBody>
          <a:bodyPr tIns="45720" rIns="91440" bIns="45720">
            <a:no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a:t>
            </a:r>
          </a:p>
        </p:txBody>
      </p:sp>
      <p:sp>
        <p:nvSpPr>
          <p:cNvPr id="9" name="Answer Text 4">
            <a:extLst>
              <a:ext uri="{FF2B5EF4-FFF2-40B4-BE49-F238E27FC236}">
                <a16:creationId xmlns:a16="http://schemas.microsoft.com/office/drawing/2014/main" id="{A6B202E1-04E5-4362-96B3-ED5EF312171C}"/>
              </a:ext>
            </a:extLst>
          </p:cNvPr>
          <p:cNvSpPr>
            <a:spLocks noGrp="1"/>
          </p:cNvSpPr>
          <p:nvPr>
            <p:ph type="body" idx="9" hasCustomPrompt="1"/>
          </p:nvPr>
        </p:nvSpPr>
        <p:spPr>
          <a:xfrm>
            <a:off x="5651498" y="5239557"/>
            <a:ext cx="6400840" cy="1164004"/>
          </a:xfrm>
          <a:noFill/>
          <a:ln w="57150">
            <a:noFill/>
          </a:ln>
        </p:spPr>
        <p:txBody>
          <a:bodyPr lIns="91440" tIns="91440" rIns="182880" bIns="0" anchor="t">
            <a:noAutofit/>
          </a:bodyPr>
          <a:lstStyle>
            <a:lvl1pPr marL="0" indent="0" algn="l">
              <a:lnSpc>
                <a:spcPct val="100000"/>
              </a:lnSpc>
              <a:spcBef>
                <a:spcPts val="0"/>
              </a:spcBef>
              <a:spcAft>
                <a:spcPts val="60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the correct response.</a:t>
            </a:r>
          </a:p>
        </p:txBody>
      </p:sp>
    </p:spTree>
    <p:custDataLst>
      <p:tags r:id="rId1"/>
    </p:custDataLst>
    <p:extLst>
      <p:ext uri="{BB962C8B-B14F-4D97-AF65-F5344CB8AC3E}">
        <p14:creationId xmlns:p14="http://schemas.microsoft.com/office/powerpoint/2010/main" val="27479697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KC-Horizontal-Ques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55445" cy="498849"/>
          </a:xfrm>
        </p:spPr>
        <p:txBody>
          <a:bodyPr/>
          <a:lstStyle>
            <a:lvl1pPr>
              <a:defRPr>
                <a:solidFill>
                  <a:schemeClr val="bg1"/>
                </a:solidFill>
                <a:latin typeface="Amazon Ember Display Heavy"/>
              </a:defRPr>
            </a:lvl1pPr>
          </a:lstStyle>
          <a:p>
            <a:r>
              <a:rPr lang="en-US"/>
              <a:t>Question and Responses</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7" y="697780"/>
            <a:ext cx="11855445" cy="1328883"/>
          </a:xfrm>
          <a:noFill/>
        </p:spPr>
        <p:txBody>
          <a:bodyPr lIns="91440" tIns="0" rIns="91440" bIns="0">
            <a:normAutofit/>
          </a:bodyPr>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37865" cy="317500"/>
          </a:xfrm>
          <a:noFill/>
          <a:ln>
            <a:noFill/>
          </a:ln>
        </p:spPr>
        <p:txBody>
          <a:bodyPr lIns="91440" rIns="91440">
            <a:noAutofit/>
          </a:bodyPr>
          <a:lstStyle>
            <a:lvl1pPr marL="0" indent="0" algn="l">
              <a:lnSpc>
                <a:spcPct val="100000"/>
              </a:lnSpc>
              <a:spcAft>
                <a:spcPts val="0"/>
              </a:spcAft>
              <a:buNone/>
              <a:defRPr sz="1800">
                <a:solidFill>
                  <a:schemeClr val="bg1"/>
                </a:solidFill>
              </a:defRPr>
            </a:lvl1pPr>
          </a:lstStyle>
          <a:p>
            <a:pPr lvl="0"/>
            <a:r>
              <a:rPr lang="en-US"/>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Aft>
                <a:spcPts val="0"/>
              </a:spcAft>
              <a:buNone/>
              <a:defRPr sz="2000" b="1">
                <a:solidFill>
                  <a:schemeClr val="bg1"/>
                </a:solidFill>
                <a:latin typeface="+mn-lt"/>
              </a:defRPr>
            </a:lvl1pPr>
          </a:lstStyle>
          <a:p>
            <a:pPr lvl="0"/>
            <a:r>
              <a:rPr lang="en-US"/>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pic>
        <p:nvPicPr>
          <p:cNvPr id="20" name="Copyright1">
            <a:extLst>
              <a:ext uri="{FF2B5EF4-FFF2-40B4-BE49-F238E27FC236}">
                <a16:creationId xmlns:a16="http://schemas.microsoft.com/office/drawing/2014/main" id="{2B452CCE-D69C-498E-9B48-C533DB88BC99}"/>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427163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C-Horz-Option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4CAF8C10-F4D8-45A7-8490-441C53244D17}"/>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17"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8" y="179881"/>
            <a:ext cx="11825947" cy="498849"/>
          </a:xfrm>
        </p:spPr>
        <p:txBody>
          <a:bodyPr/>
          <a:lstStyle>
            <a:lvl1pPr>
              <a:defRPr>
                <a:solidFill>
                  <a:srgbClr val="232F3E"/>
                </a:solidFill>
                <a:latin typeface="Amazon Ember Display Heavy"/>
              </a:defRPr>
            </a:lvl1pPr>
          </a:lstStyle>
          <a:p>
            <a:r>
              <a:rPr lang="en-US"/>
              <a:t>Question and Responses – Option 2</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825948" cy="1328883"/>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1" name="Choice Header">
            <a:extLst>
              <a:ext uri="{FF2B5EF4-FFF2-40B4-BE49-F238E27FC236}">
                <a16:creationId xmlns:a16="http://schemas.microsoft.com/office/drawing/2014/main" id="{819C768D-12EC-41EC-9F85-ED13A7CA6D52}"/>
              </a:ext>
            </a:extLst>
          </p:cNvPr>
          <p:cNvSpPr>
            <a:spLocks noGrp="1"/>
          </p:cNvSpPr>
          <p:nvPr>
            <p:ph type="body" idx="11" hasCustomPrompt="1"/>
          </p:nvPr>
        </p:nvSpPr>
        <p:spPr>
          <a:xfrm>
            <a:off x="0" y="2026663"/>
            <a:ext cx="887413" cy="317500"/>
          </a:xfrm>
          <a:noFill/>
          <a:ln>
            <a:noFill/>
          </a:ln>
        </p:spPr>
        <p:txBody>
          <a:bodyPr lIns="0" rIns="0">
            <a:noAutofit/>
          </a:bodyPr>
          <a:lstStyle>
            <a:lvl1pPr marL="0" indent="0" algn="ctr">
              <a:lnSpc>
                <a:spcPct val="100000"/>
              </a:lnSpc>
              <a:spcAft>
                <a:spcPts val="0"/>
              </a:spcAft>
              <a:buNone/>
              <a:defRPr sz="1800">
                <a:solidFill>
                  <a:schemeClr val="bg1"/>
                </a:solidFill>
              </a:defRPr>
            </a:lvl1pPr>
          </a:lstStyle>
          <a:p>
            <a:pPr lvl="0"/>
            <a:r>
              <a:rPr lang="en-US"/>
              <a:t>Type: Choice</a:t>
            </a:r>
          </a:p>
        </p:txBody>
      </p:sp>
      <p:sp>
        <p:nvSpPr>
          <p:cNvPr id="12" name="Response Header">
            <a:extLst>
              <a:ext uri="{FF2B5EF4-FFF2-40B4-BE49-F238E27FC236}">
                <a16:creationId xmlns:a16="http://schemas.microsoft.com/office/drawing/2014/main" id="{AFAAB670-BBCA-4429-9F6C-C9ABD61E6B0C}"/>
              </a:ext>
            </a:extLst>
          </p:cNvPr>
          <p:cNvSpPr>
            <a:spLocks noGrp="1"/>
          </p:cNvSpPr>
          <p:nvPr>
            <p:ph type="body" idx="12" hasCustomPrompt="1"/>
          </p:nvPr>
        </p:nvSpPr>
        <p:spPr>
          <a:xfrm>
            <a:off x="907950" y="2026663"/>
            <a:ext cx="10757678" cy="317500"/>
          </a:xfrm>
          <a:noFill/>
          <a:ln>
            <a:noFill/>
          </a:ln>
        </p:spPr>
        <p:txBody>
          <a:bodyPr lIns="91440" rIns="0">
            <a:noAutofit/>
          </a:bodyPr>
          <a:lstStyle>
            <a:lvl1pPr marL="0" indent="0" algn="l">
              <a:lnSpc>
                <a:spcPct val="100000"/>
              </a:lnSpc>
              <a:spcAft>
                <a:spcPts val="0"/>
              </a:spcAft>
              <a:buNone/>
              <a:defRPr sz="1800">
                <a:solidFill>
                  <a:schemeClr val="bg1"/>
                </a:solidFill>
              </a:defRPr>
            </a:lvl1pPr>
          </a:lstStyle>
          <a:p>
            <a:pPr lvl="0"/>
            <a:r>
              <a:rPr lang="en-US"/>
              <a:t>Type: Response</a:t>
            </a:r>
          </a:p>
        </p:txBody>
      </p:sp>
      <p:sp>
        <p:nvSpPr>
          <p:cNvPr id="3" name="First Resp #">
            <a:extLst>
              <a:ext uri="{FF2B5EF4-FFF2-40B4-BE49-F238E27FC236}">
                <a16:creationId xmlns:a16="http://schemas.microsoft.com/office/drawing/2014/main" id="{B4EC449C-918E-4AF9-9E90-0E8D47CF3DD9}"/>
              </a:ext>
            </a:extLst>
          </p:cNvPr>
          <p:cNvSpPr>
            <a:spLocks noGrp="1"/>
          </p:cNvSpPr>
          <p:nvPr>
            <p:ph type="body" idx="3" hasCustomPrompt="1"/>
          </p:nvPr>
        </p:nvSpPr>
        <p:spPr>
          <a:xfrm>
            <a:off x="1" y="2344127"/>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4" name="First Resp Text">
            <a:extLst>
              <a:ext uri="{FF2B5EF4-FFF2-40B4-BE49-F238E27FC236}">
                <a16:creationId xmlns:a16="http://schemas.microsoft.com/office/drawing/2014/main" id="{35CD1FAE-5D7E-4F04-B017-89D4732E2444}"/>
              </a:ext>
            </a:extLst>
          </p:cNvPr>
          <p:cNvSpPr>
            <a:spLocks noGrp="1"/>
          </p:cNvSpPr>
          <p:nvPr>
            <p:ph type="body" idx="4" hasCustomPrompt="1"/>
          </p:nvPr>
        </p:nvSpPr>
        <p:spPr>
          <a:xfrm>
            <a:off x="907950" y="2344127"/>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5" name="Second Resp #">
            <a:extLst>
              <a:ext uri="{FF2B5EF4-FFF2-40B4-BE49-F238E27FC236}">
                <a16:creationId xmlns:a16="http://schemas.microsoft.com/office/drawing/2014/main" id="{05FFB414-A546-4A6C-B7E8-B6D9C7AC88C9}"/>
              </a:ext>
            </a:extLst>
          </p:cNvPr>
          <p:cNvSpPr>
            <a:spLocks noGrp="1"/>
          </p:cNvSpPr>
          <p:nvPr>
            <p:ph type="body" idx="5" hasCustomPrompt="1"/>
          </p:nvPr>
        </p:nvSpPr>
        <p:spPr>
          <a:xfrm>
            <a:off x="1" y="301760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6" name="Second Resp Text">
            <a:extLst>
              <a:ext uri="{FF2B5EF4-FFF2-40B4-BE49-F238E27FC236}">
                <a16:creationId xmlns:a16="http://schemas.microsoft.com/office/drawing/2014/main" id="{840EA72F-053D-43C4-A0AA-4F71D345F1E1}"/>
              </a:ext>
            </a:extLst>
          </p:cNvPr>
          <p:cNvSpPr>
            <a:spLocks noGrp="1"/>
          </p:cNvSpPr>
          <p:nvPr>
            <p:ph type="body" idx="6" hasCustomPrompt="1"/>
          </p:nvPr>
        </p:nvSpPr>
        <p:spPr>
          <a:xfrm>
            <a:off x="907950" y="301760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7" name="Third Resp #">
            <a:extLst>
              <a:ext uri="{FF2B5EF4-FFF2-40B4-BE49-F238E27FC236}">
                <a16:creationId xmlns:a16="http://schemas.microsoft.com/office/drawing/2014/main" id="{F00955FE-A162-474C-BFF8-0AB0FBF10130}"/>
              </a:ext>
            </a:extLst>
          </p:cNvPr>
          <p:cNvSpPr>
            <a:spLocks noGrp="1"/>
          </p:cNvSpPr>
          <p:nvPr>
            <p:ph type="body" idx="7" hasCustomPrompt="1"/>
          </p:nvPr>
        </p:nvSpPr>
        <p:spPr>
          <a:xfrm>
            <a:off x="1" y="3691091"/>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8" name="Third Resp Text">
            <a:extLst>
              <a:ext uri="{FF2B5EF4-FFF2-40B4-BE49-F238E27FC236}">
                <a16:creationId xmlns:a16="http://schemas.microsoft.com/office/drawing/2014/main" id="{55974934-D7D0-4C4C-B76C-558C1028590E}"/>
              </a:ext>
            </a:extLst>
          </p:cNvPr>
          <p:cNvSpPr>
            <a:spLocks noGrp="1"/>
          </p:cNvSpPr>
          <p:nvPr>
            <p:ph type="body" idx="8" hasCustomPrompt="1"/>
          </p:nvPr>
        </p:nvSpPr>
        <p:spPr>
          <a:xfrm>
            <a:off x="907950" y="3691091"/>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9" name="Fourth Resp #">
            <a:extLst>
              <a:ext uri="{FF2B5EF4-FFF2-40B4-BE49-F238E27FC236}">
                <a16:creationId xmlns:a16="http://schemas.microsoft.com/office/drawing/2014/main" id="{9A682F4A-836A-42BD-B18F-482CDD9FE392}"/>
              </a:ext>
            </a:extLst>
          </p:cNvPr>
          <p:cNvSpPr>
            <a:spLocks noGrp="1"/>
          </p:cNvSpPr>
          <p:nvPr>
            <p:ph type="body" idx="9" hasCustomPrompt="1"/>
          </p:nvPr>
        </p:nvSpPr>
        <p:spPr>
          <a:xfrm>
            <a:off x="1" y="4364573"/>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0" name="Fourth Resp Text">
            <a:extLst>
              <a:ext uri="{FF2B5EF4-FFF2-40B4-BE49-F238E27FC236}">
                <a16:creationId xmlns:a16="http://schemas.microsoft.com/office/drawing/2014/main" id="{2A075B8F-DFA0-46B1-A70C-B12937892D4B}"/>
              </a:ext>
            </a:extLst>
          </p:cNvPr>
          <p:cNvSpPr>
            <a:spLocks noGrp="1"/>
          </p:cNvSpPr>
          <p:nvPr>
            <p:ph type="body" idx="10" hasCustomPrompt="1"/>
          </p:nvPr>
        </p:nvSpPr>
        <p:spPr>
          <a:xfrm>
            <a:off x="907950" y="4364573"/>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3" name="Fifth Resp #">
            <a:extLst>
              <a:ext uri="{FF2B5EF4-FFF2-40B4-BE49-F238E27FC236}">
                <a16:creationId xmlns:a16="http://schemas.microsoft.com/office/drawing/2014/main" id="{B3A4AC8A-DBAB-477E-8F79-6EFB6340CE48}"/>
              </a:ext>
            </a:extLst>
          </p:cNvPr>
          <p:cNvSpPr>
            <a:spLocks noGrp="1"/>
          </p:cNvSpPr>
          <p:nvPr>
            <p:ph type="body" idx="13" hasCustomPrompt="1"/>
          </p:nvPr>
        </p:nvSpPr>
        <p:spPr>
          <a:xfrm>
            <a:off x="1" y="5038055"/>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4" name="Fifth Resp Text">
            <a:extLst>
              <a:ext uri="{FF2B5EF4-FFF2-40B4-BE49-F238E27FC236}">
                <a16:creationId xmlns:a16="http://schemas.microsoft.com/office/drawing/2014/main" id="{0B4A450D-E822-44AA-8298-11D531D74483}"/>
              </a:ext>
            </a:extLst>
          </p:cNvPr>
          <p:cNvSpPr>
            <a:spLocks noGrp="1"/>
          </p:cNvSpPr>
          <p:nvPr>
            <p:ph type="body" idx="14" hasCustomPrompt="1"/>
          </p:nvPr>
        </p:nvSpPr>
        <p:spPr>
          <a:xfrm>
            <a:off x="907950" y="5038055"/>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
        <p:nvSpPr>
          <p:cNvPr id="15" name="Sixth Resp #">
            <a:extLst>
              <a:ext uri="{FF2B5EF4-FFF2-40B4-BE49-F238E27FC236}">
                <a16:creationId xmlns:a16="http://schemas.microsoft.com/office/drawing/2014/main" id="{4075988B-8657-4CA4-A4CB-EAEA7B298681}"/>
              </a:ext>
            </a:extLst>
          </p:cNvPr>
          <p:cNvSpPr>
            <a:spLocks noGrp="1"/>
          </p:cNvSpPr>
          <p:nvPr>
            <p:ph type="body" idx="15" hasCustomPrompt="1"/>
          </p:nvPr>
        </p:nvSpPr>
        <p:spPr>
          <a:xfrm>
            <a:off x="1" y="5711539"/>
            <a:ext cx="888136" cy="640080"/>
          </a:xfrm>
          <a:noFill/>
          <a:ln>
            <a:noFill/>
          </a:ln>
        </p:spPr>
        <p:txBody>
          <a:bodyPr lIns="0" tIns="0" rIns="0" bIns="0" anchor="ctr">
            <a:noAutofit/>
          </a:bodyPr>
          <a:lstStyle>
            <a:lvl1pPr marL="0" indent="0" algn="ctr">
              <a:lnSpc>
                <a:spcPct val="100000"/>
              </a:lnSpc>
              <a:spcBef>
                <a:spcPts val="0"/>
              </a:spcBef>
              <a:spcAft>
                <a:spcPts val="0"/>
              </a:spcAft>
              <a:buNone/>
              <a:defRPr sz="2000">
                <a:solidFill>
                  <a:schemeClr val="bg1"/>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a:t>#</a:t>
            </a:r>
          </a:p>
        </p:txBody>
      </p:sp>
      <p:sp>
        <p:nvSpPr>
          <p:cNvPr id="16" name="Sixth Resp Text">
            <a:extLst>
              <a:ext uri="{FF2B5EF4-FFF2-40B4-BE49-F238E27FC236}">
                <a16:creationId xmlns:a16="http://schemas.microsoft.com/office/drawing/2014/main" id="{327445DD-9D42-491C-969B-C7919BE2E3F0}"/>
              </a:ext>
            </a:extLst>
          </p:cNvPr>
          <p:cNvSpPr>
            <a:spLocks noGrp="1"/>
          </p:cNvSpPr>
          <p:nvPr>
            <p:ph type="body" idx="16" hasCustomPrompt="1"/>
          </p:nvPr>
        </p:nvSpPr>
        <p:spPr>
          <a:xfrm>
            <a:off x="907950" y="5711539"/>
            <a:ext cx="11233250" cy="640080"/>
          </a:xfrm>
          <a:noFill/>
          <a:ln>
            <a:noFill/>
          </a:ln>
        </p:spPr>
        <p:txBody>
          <a:bodyPr lIns="91440" tIns="0" rIns="91440" bIns="0" anchor="ctr">
            <a:noAutofit/>
          </a:bodyPr>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Value</a:t>
            </a:r>
          </a:p>
        </p:txBody>
      </p:sp>
    </p:spTree>
    <p:custDataLst>
      <p:tags r:id="rId1"/>
    </p:custDataLst>
    <p:extLst>
      <p:ext uri="{BB962C8B-B14F-4D97-AF65-F5344CB8AC3E}">
        <p14:creationId xmlns:p14="http://schemas.microsoft.com/office/powerpoint/2010/main" val="2757238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reserve="1">
  <p:cSld name="KC-Horizontal-Answ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chemeClr val="bg1"/>
                </a:solidFill>
                <a:latin typeface="Amazon Ember Display Heavy"/>
              </a:defRPr>
            </a:lvl1pPr>
          </a:lstStyle>
          <a:p>
            <a:r>
              <a:rPr lang="en-US"/>
              <a:t>Answer and explanation</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0"/>
            <a:ext cx="11771597" cy="1405081"/>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pic>
        <p:nvPicPr>
          <p:cNvPr id="7" name="Copyright1">
            <a:extLst>
              <a:ext uri="{FF2B5EF4-FFF2-40B4-BE49-F238E27FC236}">
                <a16:creationId xmlns:a16="http://schemas.microsoft.com/office/drawing/2014/main" id="{2E0A46E6-23DB-43F3-BD7E-C4579838F24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1342931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KC-Horz-Ans-Option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D596AB2-A27E-4CAB-B6E0-353909D02FB1}"/>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1A8961C4-E232-4CFC-9419-572E417488B7}"/>
              </a:ext>
            </a:extLst>
          </p:cNvPr>
          <p:cNvSpPr>
            <a:spLocks noGrp="1"/>
          </p:cNvSpPr>
          <p:nvPr>
            <p:ph type="title" idx="1" hasCustomPrompt="1"/>
          </p:nvPr>
        </p:nvSpPr>
        <p:spPr>
          <a:xfrm>
            <a:off x="179239" y="179881"/>
            <a:ext cx="11771597" cy="498849"/>
          </a:xfrm>
        </p:spPr>
        <p:txBody>
          <a:bodyPr/>
          <a:lstStyle>
            <a:lvl1pPr>
              <a:defRPr>
                <a:solidFill>
                  <a:srgbClr val="232F3E"/>
                </a:solidFill>
                <a:latin typeface="Amazon Ember Display Heavy"/>
              </a:defRPr>
            </a:lvl1pPr>
          </a:lstStyle>
          <a:p>
            <a:r>
              <a:rPr lang="en-US"/>
              <a:t>Answer and explanation – Option 1 </a:t>
            </a:r>
          </a:p>
        </p:txBody>
      </p:sp>
      <p:sp>
        <p:nvSpPr>
          <p:cNvPr id="2" name="Question">
            <a:extLst>
              <a:ext uri="{FF2B5EF4-FFF2-40B4-BE49-F238E27FC236}">
                <a16:creationId xmlns:a16="http://schemas.microsoft.com/office/drawing/2014/main" id="{B4965E6E-0F4A-477A-B4B0-DF739088DCEC}"/>
              </a:ext>
            </a:extLst>
          </p:cNvPr>
          <p:cNvSpPr>
            <a:spLocks noGrp="1"/>
          </p:cNvSpPr>
          <p:nvPr>
            <p:ph type="body" idx="2" hasCustomPrompt="1"/>
          </p:nvPr>
        </p:nvSpPr>
        <p:spPr>
          <a:xfrm>
            <a:off x="179239" y="697781"/>
            <a:ext cx="11771597" cy="1345520"/>
          </a:xfrm>
          <a:noFill/>
        </p:spPr>
        <p:txBody>
          <a:bodyPr lIns="91440" tIns="0" rIns="91440" bIns="0">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a:solidFill>
                  <a:srgbClr val="232F3E"/>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again – 4 responses can only have 1 correct response; 5 responses must have 2 correct responses; 6 responses must have 3 correct responses.</a:t>
            </a:r>
          </a:p>
        </p:txBody>
      </p:sp>
      <p:sp>
        <p:nvSpPr>
          <p:cNvPr id="12" name="Answer Header">
            <a:extLst>
              <a:ext uri="{FF2B5EF4-FFF2-40B4-BE49-F238E27FC236}">
                <a16:creationId xmlns:a16="http://schemas.microsoft.com/office/drawing/2014/main" id="{4CF18732-63A0-43A6-B5E9-C4F74190ED76}"/>
              </a:ext>
            </a:extLst>
          </p:cNvPr>
          <p:cNvSpPr>
            <a:spLocks noGrp="1"/>
          </p:cNvSpPr>
          <p:nvPr>
            <p:ph type="body" idx="12" hasCustomPrompt="1"/>
          </p:nvPr>
        </p:nvSpPr>
        <p:spPr>
          <a:xfrm>
            <a:off x="0" y="2043300"/>
            <a:ext cx="12192000" cy="312702"/>
          </a:xfrm>
          <a:noFill/>
          <a:ln>
            <a:noFill/>
          </a:ln>
        </p:spPr>
        <p:txBody>
          <a:bodyPr lIns="91440">
            <a:noAutofit/>
          </a:bodyPr>
          <a:lstStyle>
            <a:lvl1pPr marL="0" indent="0">
              <a:lnSpc>
                <a:spcPct val="100000"/>
              </a:lnSpc>
              <a:spcAft>
                <a:spcPts val="0"/>
              </a:spcAft>
              <a:buNone/>
              <a:defRPr sz="2000">
                <a:solidFill>
                  <a:schemeClr val="bg1"/>
                </a:solidFill>
              </a:defRPr>
            </a:lvl1pPr>
          </a:lstStyle>
          <a:p>
            <a:pPr lvl="0"/>
            <a:r>
              <a:rPr lang="en-US"/>
              <a:t>Type: The correct response is</a:t>
            </a:r>
          </a:p>
        </p:txBody>
      </p:sp>
      <p:sp>
        <p:nvSpPr>
          <p:cNvPr id="3" name="Answer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356002"/>
            <a:ext cx="11245989" cy="4007816"/>
          </a:xfrm>
          <a:noFill/>
          <a:ln>
            <a:noFill/>
          </a:ln>
        </p:spPr>
        <p:txBody>
          <a:bodyPr lIns="91440" tIns="91440" rIns="182880" bIns="0" anchor="t"/>
          <a:lstStyle>
            <a:lvl1pPr marL="0" indent="0" algn="l">
              <a:spcBef>
                <a:spcPts val="0"/>
              </a:spcBef>
              <a:spcAft>
                <a:spcPts val="0"/>
              </a:spcAft>
              <a:buNone/>
              <a:defRPr sz="2000">
                <a:solidFill>
                  <a:srgbClr val="232F3E"/>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a:t>Enter a description of the correct and incorrect responses.</a:t>
            </a:r>
          </a:p>
        </p:txBody>
      </p:sp>
    </p:spTree>
    <p:custDataLst>
      <p:tags r:id="rId1"/>
    </p:custDataLst>
    <p:extLst>
      <p:ext uri="{BB962C8B-B14F-4D97-AF65-F5344CB8AC3E}">
        <p14:creationId xmlns:p14="http://schemas.microsoft.com/office/powerpoint/2010/main" val="14802348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7DCF8F5D-C71E-4E90-8FF1-79EC1779773B}"/>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9A1AD47A-644D-4968-9CC8-C9014D5497DB}"/>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and vertical text layout (international) </a:t>
            </a:r>
          </a:p>
        </p:txBody>
      </p:sp>
      <p:pic>
        <p:nvPicPr>
          <p:cNvPr id="99" name="Divider">
            <a:extLst>
              <a:ext uri="{FF2B5EF4-FFF2-40B4-BE49-F238E27FC236}">
                <a16:creationId xmlns:a16="http://schemas.microsoft.com/office/drawing/2014/main" id="{4367E5F6-DCA7-4FF7-A05C-EEBE6326C728}"/>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1033070"/>
            <a:ext cx="11466576" cy="5389244"/>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3069786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62931EA5-40B0-4775-AC8C-735FB207C77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1FDB7DAC-24E1-411C-8D5F-3A7FDF188C1D}"/>
              </a:ext>
            </a:extLst>
          </p:cNvPr>
          <p:cNvSpPr>
            <a:spLocks noGrp="1"/>
          </p:cNvSpPr>
          <p:nvPr>
            <p:ph type="title" idx="1" hasCustomPrompt="1"/>
          </p:nvPr>
        </p:nvSpPr>
        <p:spPr>
          <a:xfrm rot="5400000">
            <a:off x="8202716" y="2805126"/>
            <a:ext cx="6127095" cy="1132145"/>
          </a:xfrm>
        </p:spPr>
        <p:txBody>
          <a:bodyPr/>
          <a:lstStyle>
            <a:lvl1pPr marL="0" marR="0" indent="0" algn="l" defTabSz="914400" rtl="0" eaLnBrk="1" fontAlgn="auto" latinLnBrk="0" hangingPunct="1">
              <a:spcBef>
                <a:spcPct val="0"/>
              </a:spcBef>
              <a:spcAft>
                <a:spcPts val="0"/>
              </a:spcAft>
              <a:buClrTx/>
              <a:buSzTx/>
              <a:buFontTx/>
              <a:buNone/>
              <a:tabLst/>
              <a:defRPr>
                <a:solidFill>
                  <a:srgbClr val="232F3E"/>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Vertical title and text layout (international) </a:t>
            </a:r>
          </a:p>
        </p:txBody>
      </p:sp>
      <p:pic>
        <p:nvPicPr>
          <p:cNvPr id="99" name="Divider">
            <a:extLst>
              <a:ext uri="{FF2B5EF4-FFF2-40B4-BE49-F238E27FC236}">
                <a16:creationId xmlns:a16="http://schemas.microsoft.com/office/drawing/2014/main" id="{DA666032-E924-4402-8485-DDD5D20112F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7636951" y="3348031"/>
            <a:ext cx="6126480" cy="45720"/>
          </a:xfrm>
          <a:prstGeom prst="rect">
            <a:avLst/>
          </a:prstGeom>
        </p:spPr>
      </p:pic>
      <p:sp>
        <p:nvSpPr>
          <p:cNvPr id="2" name="Content">
            <a:extLst>
              <a:ext uri="{FF2B5EF4-FFF2-40B4-BE49-F238E27FC236}">
                <a16:creationId xmlns:a16="http://schemas.microsoft.com/office/drawing/2014/main" id="{E03519C3-01DC-4A54-BFE9-0527DA2D5160}"/>
              </a:ext>
            </a:extLst>
          </p:cNvPr>
          <p:cNvSpPr>
            <a:spLocks noGrp="1"/>
          </p:cNvSpPr>
          <p:nvPr>
            <p:ph type="body" orient="vert" idx="2" hasCustomPrompt="1"/>
          </p:nvPr>
        </p:nvSpPr>
        <p:spPr>
          <a:xfrm>
            <a:off x="365760" y="307649"/>
            <a:ext cx="10298328" cy="6127095"/>
          </a:xfrm>
        </p:spPr>
        <p:txBody>
          <a:bodyPr vert="eaVert">
            <a:noAutofit/>
          </a:bodyPr>
          <a:lstStyle>
            <a:lvl1pPr>
              <a:lnSpc>
                <a:spcPct val="100000"/>
              </a:lnSpc>
              <a:spcAft>
                <a:spcPts val="0"/>
              </a:spcAft>
              <a:defRPr sz="2400">
                <a:solidFill>
                  <a:srgbClr val="232F3E"/>
                </a:solidFill>
              </a:defRPr>
            </a:lvl1pPr>
            <a:lvl2pPr marL="457200" indent="-228600">
              <a:lnSpc>
                <a:spcPct val="100000"/>
              </a:lnSpc>
              <a:spcAft>
                <a:spcPts val="0"/>
              </a:spcAft>
              <a:defRPr sz="2000">
                <a:solidFill>
                  <a:srgbClr val="232F3E"/>
                </a:solidFill>
              </a:defRPr>
            </a:lvl2pPr>
            <a:lvl3pPr marL="684213" indent="-228600">
              <a:lnSpc>
                <a:spcPct val="100000"/>
              </a:lnSpc>
              <a:spcAft>
                <a:spcPts val="0"/>
              </a:spcAft>
              <a:defRPr sz="1800">
                <a:solidFill>
                  <a:srgbClr val="232F3E"/>
                </a:solidFill>
              </a:defRPr>
            </a:lvl3pPr>
            <a:lvl4pPr marL="914400" indent="-228600">
              <a:lnSpc>
                <a:spcPct val="100000"/>
              </a:lnSpc>
              <a:spcAft>
                <a:spcPts val="0"/>
              </a:spcAft>
              <a:defRPr sz="1600">
                <a:solidFill>
                  <a:srgbClr val="232F3E"/>
                </a:solidFill>
              </a:defRPr>
            </a:lvl4pPr>
            <a:lvl5pPr marL="1144588" indent="-228600">
              <a:lnSpc>
                <a:spcPct val="100000"/>
              </a:lnSpc>
              <a:spcAft>
                <a:spcPts val="0"/>
              </a:spcAft>
              <a:defRPr sz="1600">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0513685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a:t>Any slides that appear following this one are NOT approved for production use.</a:t>
            </a:r>
            <a:br>
              <a:rPr lang="en-US"/>
            </a:br>
            <a:br>
              <a:rPr lang="en-US"/>
            </a:br>
            <a:r>
              <a:rPr lang="en-US"/>
              <a:t>-----------</a:t>
            </a:r>
            <a:br>
              <a:rPr lang="en-US"/>
            </a:br>
            <a:br>
              <a:rPr lang="en-US"/>
            </a:br>
            <a:r>
              <a:rPr lang="en-US"/>
              <a:t>Please be sure to remove them before you publish this deck.</a:t>
            </a:r>
          </a:p>
        </p:txBody>
      </p:sp>
      <p:sp>
        <p:nvSpPr>
          <p:cNvPr id="3" name="Slide Number Placeholder 2">
            <a:extLst>
              <a:ext uri="{FF2B5EF4-FFF2-40B4-BE49-F238E27FC236}">
                <a16:creationId xmlns:a16="http://schemas.microsoft.com/office/drawing/2014/main" id="{664A4F83-86A8-4C1D-A1E6-8D3A1610F4E7}"/>
              </a:ext>
            </a:extLst>
          </p:cNvPr>
          <p:cNvSpPr>
            <a:spLocks noGrp="1"/>
          </p:cNvSpPr>
          <p:nvPr>
            <p:ph type="sldNum" idx="10"/>
          </p:nvPr>
        </p:nvSpPr>
        <p:spPr/>
        <p:txBody>
          <a:bodyPr/>
          <a:lstStyle/>
          <a:p>
            <a:fld id="{4037B1B0-0345-4E15-985A-6BECCDBE474F}" type="slidenum">
              <a:rPr lang="en-US" smtClean="0"/>
              <a:pPr/>
              <a:t>‹#›</a:t>
            </a:fld>
            <a:endParaRPr lang="en-US"/>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a:t>STOP</a:t>
            </a:r>
          </a:p>
        </p:txBody>
      </p:sp>
    </p:spTree>
    <p:extLst>
      <p:ext uri="{BB962C8B-B14F-4D97-AF65-F5344CB8AC3E}">
        <p14:creationId xmlns:p14="http://schemas.microsoft.com/office/powerpoint/2010/main" val="4257118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opic Introduction Varia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rmAutofit/>
          </a:bodyPr>
          <a:lstStyle>
            <a:lvl1pPr algn="ctr">
              <a:defRPr sz="3600">
                <a:solidFill>
                  <a:schemeClr val="bg1"/>
                </a:solidFill>
                <a:latin typeface="Amazon Ember Display Heavy"/>
              </a:defRPr>
            </a:lvl1pPr>
          </a:lstStyle>
          <a:p>
            <a:r>
              <a:rPr lang="en-US"/>
              <a:t>Type title here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rm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7" name="Copyright1">
            <a:extLst>
              <a:ext uri="{FF2B5EF4-FFF2-40B4-BE49-F238E27FC236}">
                <a16:creationId xmlns:a16="http://schemas.microsoft.com/office/drawing/2014/main" id="{844CFF04-049D-40C7-9082-60C6CF7684A8}"/>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319105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1709738"/>
            <a:ext cx="11472013" cy="3609846"/>
          </a:xfrm>
        </p:spPr>
        <p:txBody>
          <a:bodyPr anchor="ctr">
            <a:normAutofit/>
          </a:bodyPr>
          <a:lstStyle>
            <a:lvl1pPr>
              <a:spcBef>
                <a:spcPts val="0"/>
              </a:spcBef>
              <a:spcAft>
                <a:spcPts val="0"/>
              </a:spcAft>
              <a:defRPr sz="4000">
                <a:solidFill>
                  <a:schemeClr val="bg1"/>
                </a:solidFill>
                <a:latin typeface="Amazon Ember Display Heavy"/>
              </a:defRPr>
            </a:lvl1pPr>
          </a:lstStyle>
          <a:p>
            <a:r>
              <a:rPr lang="en-US"/>
              <a:t>“Enter quote”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365760" y="5319584"/>
            <a:ext cx="11472013" cy="770066"/>
          </a:xfrm>
        </p:spPr>
        <p:txBody>
          <a:bodyPr/>
          <a:lstStyle>
            <a:lvl1pPr marL="0" indent="0">
              <a:spcBef>
                <a:spcPts val="0"/>
              </a:spcBef>
              <a:spcAft>
                <a:spcPts val="0"/>
              </a:spcAft>
              <a:buNone/>
              <a:defRPr sz="2800">
                <a:solidFill>
                  <a:schemeClr val="bg1"/>
                </a:solidFill>
              </a:defRPr>
            </a:lvl1pPr>
          </a:lstStyle>
          <a:p>
            <a:r>
              <a:rPr lang="en-US"/>
              <a:t>Attribution</a:t>
            </a:r>
          </a:p>
        </p:txBody>
      </p:sp>
      <p:pic>
        <p:nvPicPr>
          <p:cNvPr id="6" name="Copyright2">
            <a:extLst>
              <a:ext uri="{FF2B5EF4-FFF2-40B4-BE49-F238E27FC236}">
                <a16:creationId xmlns:a16="http://schemas.microsoft.com/office/drawing/2014/main" id="{7D4186D3-C2B3-4D1D-8DF1-801C1A413D21}"/>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extLst>
      <p:ext uri="{BB962C8B-B14F-4D97-AF65-F5344CB8AC3E}">
        <p14:creationId xmlns:p14="http://schemas.microsoft.com/office/powerpoint/2010/main" val="1218612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a:t>Title, 2/3 Column, and picture</a:t>
            </a:r>
          </a:p>
        </p:txBody>
      </p:sp>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noChangeAspect="1"/>
          </p:cNvSpPr>
          <p:nvPr>
            <p:ph type="pic" idx="22" hasCustomPrompt="1"/>
          </p:nvPr>
        </p:nvSpPr>
        <p:spPr>
          <a:xfrm>
            <a:off x="8951074" y="2423160"/>
            <a:ext cx="2011680" cy="2011680"/>
          </a:xfrm>
        </p:spPr>
        <p:txBody>
          <a:bodyPr anchor="t">
            <a:noAutofit/>
          </a:bodyPr>
          <a:lstStyle>
            <a:lvl1pPr marL="0" indent="0" algn="ctr">
              <a:buNone/>
              <a:defRPr sz="2000">
                <a:solidFill>
                  <a:srgbClr val="232F3E"/>
                </a:solidFill>
              </a:defRPr>
            </a:lvl1pPr>
          </a:lstStyle>
          <a:p>
            <a:r>
              <a:rPr lang="en-US"/>
              <a:t>Click icon to add image</a:t>
            </a:r>
          </a:p>
        </p:txBody>
      </p:sp>
    </p:spTree>
    <p:custDataLst>
      <p:tags r:id="rId1"/>
    </p:custDataLst>
    <p:extLst>
      <p:ext uri="{BB962C8B-B14F-4D97-AF65-F5344CB8AC3E}">
        <p14:creationId xmlns:p14="http://schemas.microsoft.com/office/powerpoint/2010/main" val="23827477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cademyQuestion">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0" y="185995"/>
            <a:ext cx="12192000" cy="535531"/>
          </a:xfrm>
        </p:spPr>
        <p:txBody>
          <a:bodyPr wrap="square" lIns="182880" rIns="182880">
            <a:spAutoFit/>
          </a:bodyPr>
          <a:lstStyle>
            <a:lvl1pPr>
              <a:lnSpc>
                <a:spcPct val="90000"/>
              </a:lnSpc>
              <a:spcAft>
                <a:spcPts val="0"/>
              </a:spcAft>
              <a:defRPr sz="3200">
                <a:solidFill>
                  <a:srgbClr val="232F3E"/>
                </a:solidFill>
                <a:latin typeface="Amazon Ember Display Heavy"/>
              </a:defRPr>
            </a:lvl1pPr>
          </a:lstStyle>
          <a:p>
            <a:r>
              <a:rPr lang="en-US"/>
              <a:t>Title and text column</a:t>
            </a:r>
          </a:p>
        </p:txBody>
      </p:sp>
      <p:sp>
        <p:nvSpPr>
          <p:cNvPr id="7" name="Text Placeholder 6">
            <a:extLst>
              <a:ext uri="{FF2B5EF4-FFF2-40B4-BE49-F238E27FC236}">
                <a16:creationId xmlns:a16="http://schemas.microsoft.com/office/drawing/2014/main" id="{4F12F17D-55AD-4982-8FE2-C0E80D143499}"/>
              </a:ext>
            </a:extLst>
          </p:cNvPr>
          <p:cNvSpPr>
            <a:spLocks noGrp="1"/>
          </p:cNvSpPr>
          <p:nvPr>
            <p:ph type="body" sz="quarter" idx="98" hasCustomPrompt="1"/>
          </p:nvPr>
        </p:nvSpPr>
        <p:spPr>
          <a:xfrm>
            <a:off x="0" y="721526"/>
            <a:ext cx="12192000" cy="1463040"/>
          </a:xfrm>
          <a:solidFill>
            <a:schemeClr val="accent1"/>
          </a:solidFill>
        </p:spPr>
        <p:txBody>
          <a:bodyPr lIns="182880" tIns="91440" rIns="182880" bIns="91440">
            <a:noAutofit/>
          </a:bodyPr>
          <a:lstStyle>
            <a:lvl1pPr marL="0" indent="0">
              <a:lnSpc>
                <a:spcPct val="100000"/>
              </a:lnSpc>
              <a:spcAft>
                <a:spcPts val="600"/>
              </a:spcAft>
              <a:buNone/>
              <a:defRPr sz="16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a:t>Enter question text here</a:t>
            </a:r>
          </a:p>
        </p:txBody>
      </p:sp>
    </p:spTree>
    <p:custDataLst>
      <p:tags r:id="rId1"/>
    </p:custDataLst>
    <p:extLst>
      <p:ext uri="{BB962C8B-B14F-4D97-AF65-F5344CB8AC3E}">
        <p14:creationId xmlns:p14="http://schemas.microsoft.com/office/powerpoint/2010/main" val="85658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930176A1-BCF0-4712-97A6-6B495F55390B}" type="slidenum">
              <a:rPr lang="en-US" smtClean="0"/>
              <a:pPr/>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defRPr sz="3600">
                <a:solidFill>
                  <a:srgbClr val="F1F3F3"/>
                </a:solidFill>
                <a:latin typeface="Amazon Ember Display Heavy"/>
              </a:defRPr>
            </a:lvl1pPr>
          </a:lstStyle>
          <a:p>
            <a:r>
              <a:rPr lang="en-US"/>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a:t>Click to add content</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1200"/>
              </a:spcAft>
              <a:defRPr sz="2800">
                <a:solidFill>
                  <a:srgbClr val="232F3E"/>
                </a:solidFill>
                <a:latin typeface="+mn-lt"/>
              </a:defRPr>
            </a:lvl1pPr>
            <a:lvl2pPr marL="457200" indent="-228600">
              <a:lnSpc>
                <a:spcPct val="100000"/>
              </a:lnSpc>
              <a:spcAft>
                <a:spcPts val="1200"/>
              </a:spcAft>
              <a:defRPr sz="2400">
                <a:solidFill>
                  <a:srgbClr val="232F3E"/>
                </a:solidFill>
                <a:latin typeface="+mn-lt"/>
              </a:defRPr>
            </a:lvl2pPr>
            <a:lvl3pPr marL="684213" indent="-228600">
              <a:lnSpc>
                <a:spcPct val="100000"/>
              </a:lnSpc>
              <a:spcAft>
                <a:spcPts val="1200"/>
              </a:spcAft>
              <a:defRPr sz="2000">
                <a:solidFill>
                  <a:srgbClr val="232F3E"/>
                </a:solidFill>
                <a:latin typeface="+mn-lt"/>
              </a:defRPr>
            </a:lvl3pPr>
            <a:lvl4pPr marL="914400" indent="-228600">
              <a:lnSpc>
                <a:spcPct val="100000"/>
              </a:lnSpc>
              <a:spcAft>
                <a:spcPts val="1200"/>
              </a:spcAft>
              <a:defRPr sz="1800">
                <a:solidFill>
                  <a:srgbClr val="232F3E"/>
                </a:solidFill>
                <a:latin typeface="+mn-lt"/>
              </a:defRPr>
            </a:lvl4pPr>
            <a:lvl5pPr marL="1144588" indent="-228600">
              <a:lnSpc>
                <a:spcPct val="100000"/>
              </a:lnSpc>
              <a:spcAft>
                <a:spcPts val="1200"/>
              </a:spcAft>
              <a:defRPr sz="1800">
                <a:solidFill>
                  <a:srgbClr val="232F3E"/>
                </a:solidFill>
                <a:latin typeface="+mn-lt"/>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pic>
        <p:nvPicPr>
          <p:cNvPr id="6" name="Copyright1">
            <a:extLst>
              <a:ext uri="{FF2B5EF4-FFF2-40B4-BE49-F238E27FC236}">
                <a16:creationId xmlns:a16="http://schemas.microsoft.com/office/drawing/2014/main" id="{0BBBF875-E0E3-4837-9CCC-88E0DAFE277C}"/>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6009640" y="6446520"/>
            <a:ext cx="4610100" cy="311150"/>
          </a:xfrm>
          <a:prstGeom prst="rect">
            <a:avLst/>
          </a:prstGeom>
        </p:spPr>
      </p:pic>
    </p:spTree>
    <p:custDataLst>
      <p:tags r:id="rId1"/>
    </p:custDataLst>
    <p:extLst>
      <p:ext uri="{BB962C8B-B14F-4D97-AF65-F5344CB8AC3E}">
        <p14:creationId xmlns:p14="http://schemas.microsoft.com/office/powerpoint/2010/main" val="252647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E52B1449-9D22-45E9-8E29-DD9653749C2D}"/>
              </a:ext>
            </a:extLst>
          </p:cNvPr>
          <p:cNvSpPr>
            <a:spLocks noGrp="1"/>
          </p:cNvSpPr>
          <p:nvPr>
            <p:ph type="title" idx="1" hasCustomPrompt="1"/>
          </p:nvPr>
        </p:nvSpPr>
        <p:spPr>
          <a:xfrm>
            <a:off x="457200" y="1256247"/>
            <a:ext cx="7998031" cy="4049824"/>
          </a:xfrm>
        </p:spPr>
        <p:txBody>
          <a:bodyPr anchor="ctr">
            <a:noAutofit/>
          </a:bodyPr>
          <a:lstStyle>
            <a:lvl1pPr>
              <a:lnSpc>
                <a:spcPct val="100000"/>
              </a:lnSpc>
              <a:spcBef>
                <a:spcPts val="0"/>
              </a:spcBef>
              <a:defRPr sz="4400">
                <a:solidFill>
                  <a:schemeClr val="bg1"/>
                </a:solidFill>
                <a:latin typeface="Amazon Ember Display Heavy"/>
              </a:defRPr>
            </a:lvl1pPr>
          </a:lstStyle>
          <a:p>
            <a:r>
              <a:rPr lang="en-US"/>
              <a:t>Thank you text</a:t>
            </a:r>
          </a:p>
        </p:txBody>
      </p:sp>
      <p:sp>
        <p:nvSpPr>
          <p:cNvPr id="2" name="Corrections text">
            <a:extLst>
              <a:ext uri="{FF2B5EF4-FFF2-40B4-BE49-F238E27FC236}">
                <a16:creationId xmlns:a16="http://schemas.microsoft.com/office/drawing/2014/main" id="{6A373FD5-C6D5-4BB3-B1C2-AF88C1A95E05}"/>
              </a:ext>
            </a:extLst>
          </p:cNvPr>
          <p:cNvSpPr>
            <a:spLocks noGrp="1"/>
          </p:cNvSpPr>
          <p:nvPr>
            <p:ph type="body" idx="2" hasCustomPrompt="1"/>
          </p:nvPr>
        </p:nvSpPr>
        <p:spPr>
          <a:xfrm>
            <a:off x="457200" y="5305425"/>
            <a:ext cx="7997825" cy="1141413"/>
          </a:xfrm>
        </p:spPr>
        <p:txBody>
          <a:bodyPr>
            <a:noAutofit/>
          </a:bodyPr>
          <a:lstStyle>
            <a:lvl1pPr marL="0" indent="0">
              <a:lnSpc>
                <a:spcPct val="100000"/>
              </a:lnSpc>
              <a:spcBef>
                <a:spcPts val="0"/>
              </a:spcBef>
              <a:spcAft>
                <a:spcPts val="0"/>
              </a:spcAft>
              <a:buClrTx/>
              <a:buSzTx/>
              <a:buFontTx/>
              <a:buNone/>
              <a:tabLst/>
              <a:defRPr lang="en-US" b="0" cap="none" spc="0" baseline="0">
                <a:ln>
                  <a:noFill/>
                </a:ln>
                <a:solidFill>
                  <a:schemeClr val="bg1"/>
                </a:solidFill>
                <a:effectLst/>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pPr marL="0" indent="0">
              <a:lnSpc>
                <a:spcPct val="100000"/>
              </a:lnSpc>
              <a:spcBef>
                <a:spcPts val="0"/>
              </a:spcBef>
              <a:spcAft>
                <a:spcPts val="0"/>
              </a:spcAft>
              <a:buClrTx/>
              <a:buSzTx/>
              <a:buFontTx/>
              <a:buNone/>
              <a:tabLst/>
              <a:defRPr/>
            </a:pPr>
            <a:r>
              <a:rPr lang="en-US" sz="1800">
                <a:solidFill>
                  <a:srgbClr val="F1F3F3"/>
                </a:solidFill>
              </a:rPr>
              <a:t>Type: Corrections, feedback, or other questions? </a:t>
            </a:r>
            <a:br>
              <a:rPr lang="en-US" sz="1800">
                <a:solidFill>
                  <a:srgbClr val="F1F3F3"/>
                </a:solidFill>
              </a:rPr>
            </a:br>
            <a:r>
              <a:rPr lang="en-US" sz="1800">
                <a:solidFill>
                  <a:srgbClr val="F1F3F3"/>
                </a:solidFill>
              </a:rPr>
              <a:t>Contact us at https://support.aws.amazon.com/#/contacts/aws-academy.</a:t>
            </a:r>
          </a:p>
        </p:txBody>
      </p:sp>
      <p:pic>
        <p:nvPicPr>
          <p:cNvPr id="6" name="Copyright1">
            <a:extLst>
              <a:ext uri="{FF2B5EF4-FFF2-40B4-BE49-F238E27FC236}">
                <a16:creationId xmlns:a16="http://schemas.microsoft.com/office/drawing/2014/main" id="{872813F7-982A-459F-982C-723833FAAEAB}"/>
              </a:ext>
              <a:ext uri="{C183D7F6-B498-43B3-948B-1728B52AA6E4}">
                <adec:decorative xmlns:adec="http://schemas.microsoft.com/office/drawing/2017/decorative" val="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3799983" y="6446520"/>
            <a:ext cx="4610100" cy="311150"/>
          </a:xfrm>
          <a:prstGeom prst="rect">
            <a:avLst/>
          </a:prstGeom>
        </p:spPr>
      </p:pic>
    </p:spTree>
    <p:custDataLst>
      <p:tags r:id="rId1"/>
    </p:custDataLst>
    <p:extLst>
      <p:ext uri="{BB962C8B-B14F-4D97-AF65-F5344CB8AC3E}">
        <p14:creationId xmlns:p14="http://schemas.microsoft.com/office/powerpoint/2010/main" val="418319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lnSpc>
                <a:spcPct val="90000"/>
              </a:lnSpc>
              <a:spcAft>
                <a:spcPts val="0"/>
              </a:spcAft>
              <a:defRPr>
                <a:solidFill>
                  <a:srgbClr val="232F3E"/>
                </a:solidFill>
                <a:latin typeface="Amazon Ember Display Heavy"/>
              </a:defRPr>
            </a:lvl1pPr>
          </a:lstStyle>
          <a:p>
            <a:r>
              <a:rPr lang="en-US"/>
              <a:t>Title and text column</a:t>
            </a:r>
          </a:p>
        </p:txBody>
      </p:sp>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097280"/>
            <a:ext cx="11466576" cy="5330952"/>
          </a:xfrm>
        </p:spPr>
        <p:txBody>
          <a:bodyPr>
            <a:normAutofit/>
          </a:bodyPr>
          <a:lstStyle>
            <a:lvl1pPr>
              <a:lnSpc>
                <a:spcPct val="100000"/>
              </a:lnSpc>
              <a:spcBef>
                <a:spcPts val="0"/>
              </a:spcBef>
              <a:spcAft>
                <a:spcPts val="1200"/>
              </a:spcAft>
              <a:defRPr>
                <a:solidFill>
                  <a:srgbClr val="232F3E"/>
                </a:solidFill>
              </a:defRPr>
            </a:lvl1pPr>
            <a:lvl2pPr marL="457200" indent="-228600">
              <a:lnSpc>
                <a:spcPct val="100000"/>
              </a:lnSpc>
              <a:spcBef>
                <a:spcPts val="0"/>
              </a:spcBef>
              <a:spcAft>
                <a:spcPts val="1200"/>
              </a:spcAft>
              <a:defRPr>
                <a:solidFill>
                  <a:srgbClr val="232F3E"/>
                </a:solidFill>
              </a:defRPr>
            </a:lvl2pPr>
            <a:lvl3pPr marL="682625" indent="-228600">
              <a:lnSpc>
                <a:spcPct val="100000"/>
              </a:lnSpc>
              <a:spcBef>
                <a:spcPts val="0"/>
              </a:spcBef>
              <a:spcAft>
                <a:spcPts val="1200"/>
              </a:spcAft>
              <a:defRPr>
                <a:solidFill>
                  <a:srgbClr val="232F3E"/>
                </a:solidFill>
              </a:defRPr>
            </a:lvl3pPr>
            <a:lvl4pPr marL="914400" indent="-228600">
              <a:lnSpc>
                <a:spcPct val="100000"/>
              </a:lnSpc>
              <a:spcBef>
                <a:spcPts val="0"/>
              </a:spcBef>
              <a:spcAft>
                <a:spcPts val="1200"/>
              </a:spcAft>
              <a:defRPr>
                <a:solidFill>
                  <a:srgbClr val="232F3E"/>
                </a:solidFill>
              </a:defRPr>
            </a:lvl4pPr>
            <a:lvl5pPr marL="1146175" indent="-228600">
              <a:lnSpc>
                <a:spcPct val="100000"/>
              </a:lnSpc>
              <a:spcBef>
                <a:spcPts val="0"/>
              </a:spcBef>
              <a:spcAft>
                <a:spcPts val="1200"/>
              </a:spcAft>
              <a:defRPr>
                <a:solidFill>
                  <a:srgbClr val="232F3E"/>
                </a:solidFill>
              </a:defRPr>
            </a:lvl5pPr>
          </a:lstStyle>
          <a:p>
            <a:pPr lvl="0"/>
            <a:r>
              <a:rPr lang="en-US"/>
              <a:t>Add content text</a:t>
            </a:r>
          </a:p>
          <a:p>
            <a:pPr lvl="1"/>
            <a:r>
              <a:rPr lang="en-US"/>
              <a:t>Second level</a:t>
            </a:r>
          </a:p>
          <a:p>
            <a:pPr lvl="2"/>
            <a:r>
              <a:rPr lang="en-US"/>
              <a:t>Third level</a:t>
            </a:r>
          </a:p>
          <a:p>
            <a:pPr lvl="3"/>
            <a:r>
              <a:rPr lang="en-US"/>
              <a:t>Avoid using fourth  level</a:t>
            </a:r>
          </a:p>
          <a:p>
            <a:pPr lvl="4"/>
            <a:r>
              <a:rPr lang="en-US"/>
              <a:t>Avoid using fifth level</a:t>
            </a:r>
          </a:p>
        </p:txBody>
      </p:sp>
    </p:spTree>
    <p:custDataLst>
      <p:tags r:id="rId1"/>
    </p:custDataLst>
    <p:extLst>
      <p:ext uri="{BB962C8B-B14F-4D97-AF65-F5344CB8AC3E}">
        <p14:creationId xmlns:p14="http://schemas.microsoft.com/office/powerpoint/2010/main" val="26501704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a:t>Click to edit Master title style</a:t>
            </a:r>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a:t>Edit Master text styles</a:t>
            </a:r>
          </a:p>
          <a:p>
            <a:pPr marL="457200" lvl="1" indent="-230188" defTabSz="228600">
              <a:lnSpc>
                <a:spcPct val="100000"/>
              </a:lnSpc>
              <a:spcAft>
                <a:spcPts val="600"/>
              </a:spcAft>
              <a:buFont typeface="Amazon Ember Display"/>
            </a:pPr>
            <a:r>
              <a:rPr lang="en-US"/>
              <a:t>Second level</a:t>
            </a:r>
          </a:p>
          <a:p>
            <a:pPr marL="685800" lvl="2" indent="-230188" defTabSz="228600">
              <a:lnSpc>
                <a:spcPct val="100000"/>
              </a:lnSpc>
              <a:spcAft>
                <a:spcPts val="600"/>
              </a:spcAft>
              <a:buFont typeface="Amazon Ember Display"/>
            </a:pPr>
            <a:r>
              <a:rPr lang="en-US"/>
              <a:t>Third level</a:t>
            </a:r>
          </a:p>
          <a:p>
            <a:pPr marL="914400" lvl="3" indent="-230188" defTabSz="228600">
              <a:lnSpc>
                <a:spcPct val="100000"/>
              </a:lnSpc>
              <a:spcAft>
                <a:spcPts val="600"/>
              </a:spcAft>
              <a:buFont typeface="Amazon Ember Display"/>
            </a:pPr>
            <a:r>
              <a:rPr lang="en-US"/>
              <a:t>Fourth level</a:t>
            </a:r>
          </a:p>
          <a:p>
            <a:pPr marL="1143000" lvl="4" indent="-230188" defTabSz="228600">
              <a:lnSpc>
                <a:spcPct val="100000"/>
              </a:lnSpc>
              <a:spcAft>
                <a:spcPts val="600"/>
              </a:spcAft>
              <a:buFont typeface="Amazon Ember Display"/>
            </a:pPr>
            <a:r>
              <a:rPr lang="en-US"/>
              <a:t>Fifth level</a:t>
            </a:r>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43599" y="6445721"/>
            <a:ext cx="366979" cy="219456"/>
          </a:xfrm>
          <a:prstGeom prst="rect">
            <a:avLst/>
          </a:prstGeom>
        </p:spPr>
      </p:pic>
      <p:pic>
        <p:nvPicPr>
          <p:cNvPr id="6" name="Copyright1">
            <a:extLst>
              <a:ext uri="{FF2B5EF4-FFF2-40B4-BE49-F238E27FC236}">
                <a16:creationId xmlns:a16="http://schemas.microsoft.com/office/drawing/2014/main" id="{C320C759-D5D0-424F-9E65-06BA1C6E83D1}"/>
              </a:ext>
              <a:ext uri="{C183D7F6-B498-43B3-948B-1728B52AA6E4}">
                <adec:decorative xmlns:adec="http://schemas.microsoft.com/office/drawing/2017/decorative" val="1"/>
              </a:ext>
            </a:extLst>
          </p:cNvPr>
          <p:cNvPicPr>
            <a:picLocks/>
          </p:cNvPicPr>
          <p:nvPr userDrawn="1"/>
        </p:nvPicPr>
        <p:blipFill>
          <a:blip r:embed="rId66">
            <a:extLst>
              <a:ext uri="{28A0092B-C50C-407E-A947-70E740481C1C}">
                <a14:useLocalDpi xmlns:a14="http://schemas.microsoft.com/office/drawing/2010/main" val="0"/>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1510290783"/>
      </p:ext>
    </p:extLst>
  </p:cSld>
  <p:clrMap bg1="lt1" tx1="dk1" bg2="lt2" tx2="dk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319" r:id="rId7"/>
    <p:sldLayoutId id="2147484267" r:id="rId8"/>
    <p:sldLayoutId id="2147484268" r:id="rId9"/>
    <p:sldLayoutId id="2147484269" r:id="rId10"/>
    <p:sldLayoutId id="2147484270" r:id="rId11"/>
    <p:sldLayoutId id="2147484271" r:id="rId12"/>
    <p:sldLayoutId id="2147484272" r:id="rId13"/>
    <p:sldLayoutId id="2147484273" r:id="rId14"/>
    <p:sldLayoutId id="2147484274" r:id="rId15"/>
    <p:sldLayoutId id="2147484275" r:id="rId16"/>
    <p:sldLayoutId id="2147484276" r:id="rId17"/>
    <p:sldLayoutId id="2147484277" r:id="rId18"/>
    <p:sldLayoutId id="2147484278" r:id="rId19"/>
    <p:sldLayoutId id="2147484279" r:id="rId20"/>
    <p:sldLayoutId id="2147484280" r:id="rId21"/>
    <p:sldLayoutId id="2147484281" r:id="rId22"/>
    <p:sldLayoutId id="2147484282" r:id="rId23"/>
    <p:sldLayoutId id="2147484283" r:id="rId24"/>
    <p:sldLayoutId id="2147484284" r:id="rId25"/>
    <p:sldLayoutId id="2147484285" r:id="rId26"/>
    <p:sldLayoutId id="2147484286" r:id="rId27"/>
    <p:sldLayoutId id="2147484287" r:id="rId28"/>
    <p:sldLayoutId id="2147484288" r:id="rId29"/>
    <p:sldLayoutId id="2147484289" r:id="rId30"/>
    <p:sldLayoutId id="2147484290" r:id="rId31"/>
    <p:sldLayoutId id="2147484291" r:id="rId32"/>
    <p:sldLayoutId id="2147484292" r:id="rId33"/>
    <p:sldLayoutId id="2147484293" r:id="rId34"/>
    <p:sldLayoutId id="2147484294" r:id="rId35"/>
    <p:sldLayoutId id="2147484295" r:id="rId36"/>
    <p:sldLayoutId id="2147484296" r:id="rId37"/>
    <p:sldLayoutId id="2147484297" r:id="rId38"/>
    <p:sldLayoutId id="2147484298" r:id="rId39"/>
    <p:sldLayoutId id="2147484299" r:id="rId40"/>
    <p:sldLayoutId id="2147484300" r:id="rId41"/>
    <p:sldLayoutId id="2147484301" r:id="rId42"/>
    <p:sldLayoutId id="2147484302" r:id="rId43"/>
    <p:sldLayoutId id="2147484303" r:id="rId44"/>
    <p:sldLayoutId id="2147484304" r:id="rId45"/>
    <p:sldLayoutId id="2147484305" r:id="rId46"/>
    <p:sldLayoutId id="2147484306" r:id="rId47"/>
    <p:sldLayoutId id="2147484307" r:id="rId48"/>
    <p:sldLayoutId id="2147484308" r:id="rId49"/>
    <p:sldLayoutId id="2147484309" r:id="rId50"/>
    <p:sldLayoutId id="2147484310" r:id="rId51"/>
    <p:sldLayoutId id="2147484311" r:id="rId52"/>
    <p:sldLayoutId id="2147484312" r:id="rId53"/>
    <p:sldLayoutId id="2147484313" r:id="rId54"/>
    <p:sldLayoutId id="2147484314" r:id="rId55"/>
    <p:sldLayoutId id="2147484315" r:id="rId56"/>
    <p:sldLayoutId id="2147484316" r:id="rId57"/>
    <p:sldLayoutId id="2147483809" r:id="rId58"/>
    <p:sldLayoutId id="2147484317" r:id="rId59"/>
    <p:sldLayoutId id="2147484318" r:id="rId60"/>
    <p:sldLayoutId id="2147484320" r:id="rId61"/>
  </p:sldLayoutIdLst>
  <p:hf hdr="0" ftr="0" dt="0"/>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0"/>
        </a:spcBef>
        <a:spcAft>
          <a:spcPts val="1200"/>
        </a:spcAft>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0"/>
        </a:spcBef>
        <a:spcAft>
          <a:spcPts val="1200"/>
        </a:spcAft>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0"/>
        </a:spcBef>
        <a:spcAft>
          <a:spcPts val="1200"/>
        </a:spcAft>
        <a:buFont typeface="Amazon Ember Display"/>
        <a:buChar char="•"/>
        <a:defRPr lang="en-US" sz="2000" kern="1200" dirty="0">
          <a:solidFill>
            <a:srgbClr val="232F3E"/>
          </a:solidFill>
          <a:latin typeface="Amazon Ember display"/>
        </a:defRPr>
      </a:lvl3pPr>
      <a:lvl4pPr marL="16002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0"/>
        </a:spcBef>
        <a:spcAft>
          <a:spcPts val="1200"/>
        </a:spcAft>
        <a:buFont typeface="Amazon Ember Display"/>
        <a:buChar char="•"/>
        <a:defRPr lang="en-US" sz="18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9.xml"/><Relationship Id="rId1" Type="http://schemas.openxmlformats.org/officeDocument/2006/relationships/tags" Target="../tags/tag66.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6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68.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5.xml"/><Relationship Id="rId1" Type="http://schemas.openxmlformats.org/officeDocument/2006/relationships/tags" Target="../tags/tag6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2.xml"/><Relationship Id="rId1" Type="http://schemas.openxmlformats.org/officeDocument/2006/relationships/tags" Target="../tags/tag70.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tags" Target="../tags/tag7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2.xml"/><Relationship Id="rId1" Type="http://schemas.openxmlformats.org/officeDocument/2006/relationships/tags" Target="../tags/tag7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2.xml"/><Relationship Id="rId1" Type="http://schemas.openxmlformats.org/officeDocument/2006/relationships/tags" Target="../tags/tag7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9.xml"/><Relationship Id="rId1" Type="http://schemas.openxmlformats.org/officeDocument/2006/relationships/tags" Target="../tags/tag7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76.xm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1.xml"/><Relationship Id="rId7" Type="http://schemas.openxmlformats.org/officeDocument/2006/relationships/image" Target="../media/image39.svg"/><Relationship Id="rId2" Type="http://schemas.openxmlformats.org/officeDocument/2006/relationships/slideLayout" Target="../slideLayouts/slideLayout42.xml"/><Relationship Id="rId1" Type="http://schemas.openxmlformats.org/officeDocument/2006/relationships/tags" Target="../tags/tag7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78.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2.xml"/><Relationship Id="rId1" Type="http://schemas.openxmlformats.org/officeDocument/2006/relationships/tags" Target="../tags/tag7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2.xml"/><Relationship Id="rId1" Type="http://schemas.openxmlformats.org/officeDocument/2006/relationships/tags" Target="../tags/tag8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2.xml"/><Relationship Id="rId1" Type="http://schemas.openxmlformats.org/officeDocument/2006/relationships/tags" Target="../tags/tag8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2.xml"/><Relationship Id="rId1" Type="http://schemas.openxmlformats.org/officeDocument/2006/relationships/tags" Target="../tags/tag8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tags" Target="../tags/tag8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9.xml"/><Relationship Id="rId1" Type="http://schemas.openxmlformats.org/officeDocument/2006/relationships/tags" Target="../tags/tag8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8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5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8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1.xml"/><Relationship Id="rId1" Type="http://schemas.openxmlformats.org/officeDocument/2006/relationships/tags" Target="../tags/tag87.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tags" Target="../tags/tag88.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tags" Target="../tags/tag89.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tags" Target="../tags/tag90.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tags" Target="../tags/tag9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2.xml"/><Relationship Id="rId1" Type="http://schemas.openxmlformats.org/officeDocument/2006/relationships/tags" Target="../tags/tag9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9.xml"/><Relationship Id="rId1" Type="http://schemas.openxmlformats.org/officeDocument/2006/relationships/tags" Target="../tags/tag93.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9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9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6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tags" Target="../tags/tag9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9.xml"/><Relationship Id="rId1" Type="http://schemas.openxmlformats.org/officeDocument/2006/relationships/tags" Target="../tags/tag97.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9.xml"/><Relationship Id="rId1" Type="http://schemas.openxmlformats.org/officeDocument/2006/relationships/tags" Target="../tags/tag98.xml"/><Relationship Id="rId5" Type="http://schemas.openxmlformats.org/officeDocument/2006/relationships/image" Target="../media/image47.tiff"/><Relationship Id="rId4" Type="http://schemas.openxmlformats.org/officeDocument/2006/relationships/hyperlink" Target="http://www.amazon.com/"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9.xml"/><Relationship Id="rId1" Type="http://schemas.openxmlformats.org/officeDocument/2006/relationships/tags" Target="../tags/tag9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tags" Target="../tags/tag10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tags" Target="../tags/tag10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9.xml"/><Relationship Id="rId1" Type="http://schemas.openxmlformats.org/officeDocument/2006/relationships/tags" Target="../tags/tag10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103.xml"/><Relationship Id="rId5" Type="http://schemas.openxmlformats.org/officeDocument/2006/relationships/image" Target="../media/image51.png"/><Relationship Id="rId4" Type="http://schemas.openxmlformats.org/officeDocument/2006/relationships/image" Target="../media/image50.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9.xml"/><Relationship Id="rId1" Type="http://schemas.openxmlformats.org/officeDocument/2006/relationships/tags" Target="../tags/tag104.xml"/><Relationship Id="rId5" Type="http://schemas.openxmlformats.org/officeDocument/2006/relationships/image" Target="../media/image52.tiff"/><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10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61.xml"/><Relationship Id="rId5" Type="http://schemas.openxmlformats.org/officeDocument/2006/relationships/image" Target="../media/image25.tiff"/><Relationship Id="rId4" Type="http://schemas.openxmlformats.org/officeDocument/2006/relationships/image" Target="../media/image24.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9.xml"/><Relationship Id="rId1" Type="http://schemas.openxmlformats.org/officeDocument/2006/relationships/tags" Target="../tags/tag10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9.xml"/><Relationship Id="rId1" Type="http://schemas.openxmlformats.org/officeDocument/2006/relationships/tags" Target="../tags/tag107.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1.xml"/><Relationship Id="rId1" Type="http://schemas.openxmlformats.org/officeDocument/2006/relationships/tags" Target="../tags/tag10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1.xml"/><Relationship Id="rId1" Type="http://schemas.openxmlformats.org/officeDocument/2006/relationships/tags" Target="../tags/tag10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1.xml"/><Relationship Id="rId1" Type="http://schemas.openxmlformats.org/officeDocument/2006/relationships/tags" Target="../tags/tag11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hyperlink" Target="https://aws.amazon.com/premiumsupport/knowledge-center/?ref=docs_gateway#AWS_Step_Functions" TargetMode="External"/><Relationship Id="rId2" Type="http://schemas.openxmlformats.org/officeDocument/2006/relationships/slideLayout" Target="../slideLayouts/slideLayout9.xml"/><Relationship Id="rId1" Type="http://schemas.openxmlformats.org/officeDocument/2006/relationships/tags" Target="../tags/tag111.xml"/><Relationship Id="rId6" Type="http://schemas.openxmlformats.org/officeDocument/2006/relationships/hyperlink" Target="https://d1.awsstatic.com/whitepapers/create-a-serverless-content-syndication-pipeline-with-aws-step-functions.pdf?did=wp_card&amp;trk=wp_card" TargetMode="External"/><Relationship Id="rId5" Type="http://schemas.openxmlformats.org/officeDocument/2006/relationships/hyperlink" Target="https://aws.amazon.com/blogs/compute/implementing-serverless-manual-approval-steps-in-aws-step-functions-and-amazon-api-gateway/" TargetMode="External"/><Relationship Id="rId4" Type="http://schemas.openxmlformats.org/officeDocument/2006/relationships/hyperlink" Target="https://aws.amazon.com/blogs/machine-learning/automated-and-continuous-deployment-of-amazon-sagemaker-models-with-aws-step-functions/"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tags" Target="../tags/tag112.xml"/><Relationship Id="rId4" Type="http://schemas.openxmlformats.org/officeDocument/2006/relationships/hyperlink" Target="https://support.aws.amazon.com/#/contacts/aws-academy"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3.xml"/><Relationship Id="rId1" Type="http://schemas.openxmlformats.org/officeDocument/2006/relationships/tags" Target="../tags/tag113.xml"/></Relationships>
</file>

<file path=ppt/slides/_rels/slide58.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notesSlide" Target="../notesSlides/notesSlide58.xml"/><Relationship Id="rId21" Type="http://schemas.openxmlformats.org/officeDocument/2006/relationships/image" Target="../media/image71.svg"/><Relationship Id="rId34" Type="http://schemas.openxmlformats.org/officeDocument/2006/relationships/image" Target="../media/image8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svg"/><Relationship Id="rId25" Type="http://schemas.openxmlformats.org/officeDocument/2006/relationships/image" Target="../media/image75.png"/><Relationship Id="rId33" Type="http://schemas.openxmlformats.org/officeDocument/2006/relationships/image" Target="../media/image44.png"/><Relationship Id="rId2" Type="http://schemas.openxmlformats.org/officeDocument/2006/relationships/slideLayout" Target="../slideLayouts/slideLayout9.xml"/><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1" Type="http://schemas.openxmlformats.org/officeDocument/2006/relationships/tags" Target="../tags/tag114.xml"/><Relationship Id="rId6" Type="http://schemas.openxmlformats.org/officeDocument/2006/relationships/image" Target="../media/image56.sv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10" Type="http://schemas.openxmlformats.org/officeDocument/2006/relationships/image" Target="../media/image60.png"/><Relationship Id="rId19" Type="http://schemas.openxmlformats.org/officeDocument/2006/relationships/image" Target="../media/image69.svg"/><Relationship Id="rId31" Type="http://schemas.openxmlformats.org/officeDocument/2006/relationships/image" Target="../media/image81.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sv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8"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9.xml"/><Relationship Id="rId1" Type="http://schemas.openxmlformats.org/officeDocument/2006/relationships/tags" Target="../tags/tag115.xml"/><Relationship Id="rId5" Type="http://schemas.openxmlformats.org/officeDocument/2006/relationships/image" Target="../media/image41.sv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62.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60.xml"/><Relationship Id="rId7" Type="http://schemas.openxmlformats.org/officeDocument/2006/relationships/image" Target="../media/image41.svg"/><Relationship Id="rId2" Type="http://schemas.openxmlformats.org/officeDocument/2006/relationships/slideLayout" Target="../slideLayouts/slideLayout9.xml"/><Relationship Id="rId1" Type="http://schemas.openxmlformats.org/officeDocument/2006/relationships/tags" Target="../tags/tag116.xml"/><Relationship Id="rId6" Type="http://schemas.openxmlformats.org/officeDocument/2006/relationships/image" Target="../media/image40.png"/><Relationship Id="rId5" Type="http://schemas.openxmlformats.org/officeDocument/2006/relationships/image" Target="../media/image85.sv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9.xml"/><Relationship Id="rId1" Type="http://schemas.openxmlformats.org/officeDocument/2006/relationships/tags" Target="../tags/tag11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9.xml"/><Relationship Id="rId1" Type="http://schemas.openxmlformats.org/officeDocument/2006/relationships/tags" Target="../tags/tag118.xml"/><Relationship Id="rId5" Type="http://schemas.openxmlformats.org/officeDocument/2006/relationships/image" Target="../media/image41.sv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9.xml"/><Relationship Id="rId1" Type="http://schemas.openxmlformats.org/officeDocument/2006/relationships/tags" Target="../tags/tag119.xml"/></Relationships>
</file>

<file path=ppt/slides/_rels/slide6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notesSlide" Target="../notesSlides/notesSlide64.xml"/><Relationship Id="rId7" Type="http://schemas.openxmlformats.org/officeDocument/2006/relationships/image" Target="../media/image87.svg"/><Relationship Id="rId12" Type="http://schemas.openxmlformats.org/officeDocument/2006/relationships/image" Target="../media/image92.png"/><Relationship Id="rId2" Type="http://schemas.openxmlformats.org/officeDocument/2006/relationships/slideLayout" Target="../slideLayouts/slideLayout9.xml"/><Relationship Id="rId1" Type="http://schemas.openxmlformats.org/officeDocument/2006/relationships/tags" Target="../tags/tag120.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71.svg"/><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70.png"/><Relationship Id="rId9" Type="http://schemas.openxmlformats.org/officeDocument/2006/relationships/image" Target="../media/image89.svg"/><Relationship Id="rId14" Type="http://schemas.openxmlformats.org/officeDocument/2006/relationships/image" Target="../media/image94.svg"/></Relationships>
</file>

<file path=ppt/slides/_rels/slide6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44.png"/><Relationship Id="rId3" Type="http://schemas.openxmlformats.org/officeDocument/2006/relationships/notesSlide" Target="../notesSlides/notesSlide65.xml"/><Relationship Id="rId7" Type="http://schemas.openxmlformats.org/officeDocument/2006/relationships/image" Target="../media/image97.svg"/><Relationship Id="rId12" Type="http://schemas.openxmlformats.org/officeDocument/2006/relationships/image" Target="../media/image100.png"/><Relationship Id="rId2" Type="http://schemas.openxmlformats.org/officeDocument/2006/relationships/slideLayout" Target="../slideLayouts/slideLayout9.xml"/><Relationship Id="rId1" Type="http://schemas.openxmlformats.org/officeDocument/2006/relationships/tags" Target="../tags/tag121.xml"/><Relationship Id="rId6" Type="http://schemas.openxmlformats.org/officeDocument/2006/relationships/image" Target="../media/image96.png"/><Relationship Id="rId11" Type="http://schemas.openxmlformats.org/officeDocument/2006/relationships/image" Target="../media/image81.png"/><Relationship Id="rId5" Type="http://schemas.openxmlformats.org/officeDocument/2006/relationships/image" Target="../media/image64.svg"/><Relationship Id="rId15" Type="http://schemas.openxmlformats.org/officeDocument/2006/relationships/image" Target="../media/image41.svg"/><Relationship Id="rId10" Type="http://schemas.openxmlformats.org/officeDocument/2006/relationships/image" Target="../media/image75.png"/><Relationship Id="rId4" Type="http://schemas.openxmlformats.org/officeDocument/2006/relationships/image" Target="../media/image63.png"/><Relationship Id="rId9" Type="http://schemas.openxmlformats.org/officeDocument/2006/relationships/image" Target="../media/image99.svg"/><Relationship Id="rId1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64.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65.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65EEF9-29F2-4F67-81A6-21307EFDF68D}"/>
              </a:ext>
            </a:extLst>
          </p:cNvPr>
          <p:cNvSpPr>
            <a:spLocks noGrp="1"/>
          </p:cNvSpPr>
          <p:nvPr>
            <p:ph type="sldNum" idx="97"/>
          </p:nvPr>
        </p:nvSpPr>
        <p:spPr/>
        <p:txBody>
          <a:bodyPr/>
          <a:lstStyle/>
          <a:p>
            <a:fld id="{4037B1B0-0345-4E15-985A-6BECCDBE474F}" type="slidenum">
              <a:rPr lang="en-US" smtClean="0"/>
              <a:pPr/>
              <a:t>1</a:t>
            </a:fld>
            <a:endParaRPr lang="en-US"/>
          </a:p>
        </p:txBody>
      </p:sp>
      <p:sp>
        <p:nvSpPr>
          <p:cNvPr id="12" name="Title">
            <a:extLst>
              <a:ext uri="{FF2B5EF4-FFF2-40B4-BE49-F238E27FC236}">
                <a16:creationId xmlns:a16="http://schemas.microsoft.com/office/drawing/2014/main" id="{C341766F-F436-46E9-A30C-DB5888AD0AA7}"/>
              </a:ext>
            </a:extLst>
          </p:cNvPr>
          <p:cNvSpPr>
            <a:spLocks noGrp="1"/>
          </p:cNvSpPr>
          <p:nvPr>
            <p:ph type="title" idx="1"/>
          </p:nvPr>
        </p:nvSpPr>
        <p:spPr/>
        <p:txBody>
          <a:bodyPr/>
          <a:lstStyle/>
          <a:p>
            <a:r>
              <a:rPr lang="en-US" dirty="0"/>
              <a:t>Module 11: Defining Workflows to Orchestrate Functions</a:t>
            </a:r>
          </a:p>
        </p:txBody>
      </p:sp>
      <p:sp>
        <p:nvSpPr>
          <p:cNvPr id="7" name="Text Placeholder 6">
            <a:extLst>
              <a:ext uri="{FF2B5EF4-FFF2-40B4-BE49-F238E27FC236}">
                <a16:creationId xmlns:a16="http://schemas.microsoft.com/office/drawing/2014/main" id="{2CAF2D29-2980-4EDA-AF88-15884666C42C}"/>
              </a:ext>
            </a:extLst>
          </p:cNvPr>
          <p:cNvSpPr>
            <a:spLocks noGrp="1"/>
          </p:cNvSpPr>
          <p:nvPr>
            <p:ph type="body" idx="2"/>
          </p:nvPr>
        </p:nvSpPr>
        <p:spPr/>
        <p:txBody>
          <a:bodyPr/>
          <a:lstStyle/>
          <a:p>
            <a:r>
              <a:rPr lang="en-US"/>
              <a:t>AWS Academy Cloud Developing</a:t>
            </a:r>
          </a:p>
        </p:txBody>
      </p:sp>
    </p:spTree>
    <p:custDataLst>
      <p:tags r:id="rId1"/>
    </p:custDataLst>
    <p:extLst>
      <p:ext uri="{BB962C8B-B14F-4D97-AF65-F5344CB8AC3E}">
        <p14:creationId xmlns:p14="http://schemas.microsoft.com/office/powerpoint/2010/main" val="12936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A1575B-E7DC-49AE-B5D0-D53AA2F0C641}"/>
              </a:ext>
            </a:extLst>
          </p:cNvPr>
          <p:cNvSpPr>
            <a:spLocks noGrp="1"/>
          </p:cNvSpPr>
          <p:nvPr>
            <p:ph type="sldNum" idx="97"/>
          </p:nvPr>
        </p:nvSpPr>
        <p:spPr/>
        <p:txBody>
          <a:bodyPr/>
          <a:lstStyle/>
          <a:p>
            <a:fld id="{930176A1-BCF0-4712-97A6-6B495F55390B}" type="slidenum">
              <a:rPr lang="en-US" smtClean="0"/>
              <a:pPr/>
              <a:t>10</a:t>
            </a:fld>
            <a:endParaRPr lang="en-US"/>
          </a:p>
        </p:txBody>
      </p:sp>
      <p:sp>
        <p:nvSpPr>
          <p:cNvPr id="17" name="Title 16">
            <a:extLst>
              <a:ext uri="{FF2B5EF4-FFF2-40B4-BE49-F238E27FC236}">
                <a16:creationId xmlns:a16="http://schemas.microsoft.com/office/drawing/2014/main" id="{FD146050-1145-4A35-8A5D-5B5B0CF6E1D8}"/>
              </a:ext>
            </a:extLst>
          </p:cNvPr>
          <p:cNvSpPr>
            <a:spLocks noGrp="1"/>
          </p:cNvSpPr>
          <p:nvPr>
            <p:ph type="title" idx="1"/>
          </p:nvPr>
        </p:nvSpPr>
        <p:spPr/>
        <p:txBody>
          <a:bodyPr/>
          <a:lstStyle/>
          <a:p>
            <a:r>
              <a:rPr lang="en-US"/>
              <a:t>Section 2 key takeaways</a:t>
            </a:r>
            <a:endParaRPr lang="en-US" dirty="0"/>
          </a:p>
        </p:txBody>
      </p:sp>
      <p:pic>
        <p:nvPicPr>
          <p:cNvPr id="6" name="Content Placeholder 13">
            <a:extLst>
              <a:ext uri="{FF2B5EF4-FFF2-40B4-BE49-F238E27FC236}">
                <a16:creationId xmlns:a16="http://schemas.microsoft.com/office/drawing/2014/main" id="{5F2204E0-0B26-4404-879F-75025E21D5D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a:prstGeom prst="rect">
            <a:avLst/>
          </a:prstGeom>
        </p:spPr>
      </p:pic>
      <p:sp>
        <p:nvSpPr>
          <p:cNvPr id="18" name="Text Placeholder 17">
            <a:extLst>
              <a:ext uri="{FF2B5EF4-FFF2-40B4-BE49-F238E27FC236}">
                <a16:creationId xmlns:a16="http://schemas.microsoft.com/office/drawing/2014/main" id="{12CD1166-E953-4EB7-B4A1-F64E42EDD3BF}"/>
              </a:ext>
            </a:extLst>
          </p:cNvPr>
          <p:cNvSpPr>
            <a:spLocks noGrp="1"/>
          </p:cNvSpPr>
          <p:nvPr>
            <p:ph type="body" idx="3"/>
          </p:nvPr>
        </p:nvSpPr>
        <p:spPr/>
        <p:txBody>
          <a:bodyPr/>
          <a:lstStyle/>
          <a:p>
            <a:pPr lvl="0">
              <a:lnSpc>
                <a:spcPct val="90000"/>
              </a:lnSpc>
              <a:spcBef>
                <a:spcPts val="1000"/>
              </a:spcBef>
              <a:spcAft>
                <a:spcPts val="0"/>
              </a:spcAft>
              <a:buFont typeface="Arial" panose="020B0604020202020204" pitchFamily="34" charset="0"/>
              <a:buChar char="•"/>
              <a:defRPr/>
            </a:pPr>
            <a:r>
              <a:rPr lang="en-US" b="1" dirty="0">
                <a:solidFill>
                  <a:schemeClr val="accent1"/>
                </a:solidFill>
                <a:ea typeface="Amazon Ember Light" panose="020B0403020204020204" pitchFamily="34" charset="0"/>
                <a:cs typeface="Amazon Ember Light" panose="020B0403020204020204" pitchFamily="34" charset="0"/>
              </a:rPr>
              <a:t>﻿Microservices </a:t>
            </a:r>
            <a:r>
              <a:rPr lang="en-US" dirty="0">
                <a:ea typeface="Amazon Ember Light" panose="020B0403020204020204" pitchFamily="34" charset="0"/>
                <a:cs typeface="Amazon Ember Light" panose="020B0403020204020204" pitchFamily="34" charset="0"/>
              </a:rPr>
              <a:t>are smaller, independent components that make up an application in modern cloud architecture.</a:t>
            </a:r>
          </a:p>
          <a:p>
            <a:pPr lvl="0">
              <a:lnSpc>
                <a:spcPct val="90000"/>
              </a:lnSpc>
              <a:spcBef>
                <a:spcPts val="1000"/>
              </a:spcBef>
              <a:spcAft>
                <a:spcPts val="0"/>
              </a:spcAft>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You can use microservices to quickly </a:t>
            </a:r>
            <a:r>
              <a:rPr lang="en-US" b="1" dirty="0">
                <a:solidFill>
                  <a:schemeClr val="accent1"/>
                </a:solidFill>
                <a:ea typeface="Amazon Ember Light" panose="020B0403020204020204" pitchFamily="34" charset="0"/>
                <a:cs typeface="Amazon Ember Light" panose="020B0403020204020204" pitchFamily="34" charset="0"/>
              </a:rPr>
              <a:t>deploy, scale, </a:t>
            </a:r>
            <a:r>
              <a:rPr lang="en-US" dirty="0">
                <a:ea typeface="Amazon Ember Light" panose="020B0403020204020204" pitchFamily="34" charset="0"/>
                <a:cs typeface="Amazon Ember Light" panose="020B0403020204020204" pitchFamily="34" charset="0"/>
              </a:rPr>
              <a:t>and</a:t>
            </a:r>
            <a:r>
              <a:rPr lang="en-US" b="1" dirty="0">
                <a:solidFill>
                  <a:schemeClr val="accent1"/>
                </a:solidFill>
                <a:ea typeface="Amazon Ember Light" panose="020B0403020204020204" pitchFamily="34" charset="0"/>
                <a:cs typeface="Amazon Ember Light" panose="020B0403020204020204" pitchFamily="34" charset="0"/>
              </a:rPr>
              <a:t> update </a:t>
            </a:r>
            <a:r>
              <a:rPr lang="en-US" dirty="0">
                <a:ea typeface="Amazon Ember Light" panose="020B0403020204020204" pitchFamily="34" charset="0"/>
                <a:cs typeface="Amazon Ember Light" panose="020B0403020204020204" pitchFamily="34" charset="0"/>
              </a:rPr>
              <a:t>application components.</a:t>
            </a:r>
          </a:p>
          <a:p>
            <a:pPr lvl="0">
              <a:lnSpc>
                <a:spcPct val="90000"/>
              </a:lnSpc>
              <a:spcBef>
                <a:spcPts val="1000"/>
              </a:spcBef>
              <a:spcAft>
                <a:spcPts val="0"/>
              </a:spcAft>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A </a:t>
            </a:r>
            <a:r>
              <a:rPr lang="en-US" b="1" dirty="0">
                <a:solidFill>
                  <a:schemeClr val="accent1"/>
                </a:solidFill>
                <a:ea typeface="Amazon Ember Light" panose="020B0403020204020204" pitchFamily="34" charset="0"/>
                <a:cs typeface="Amazon Ember Light" panose="020B0403020204020204" pitchFamily="34" charset="0"/>
              </a:rPr>
              <a:t>coordination layer </a:t>
            </a:r>
            <a:r>
              <a:rPr lang="en-US" dirty="0">
                <a:ea typeface="Amazon Ember Light" panose="020B0403020204020204" pitchFamily="34" charset="0"/>
                <a:cs typeface="Amazon Ember Light" panose="020B0403020204020204" pitchFamily="34" charset="0"/>
              </a:rPr>
              <a:t>is necessary to handle </a:t>
            </a:r>
            <a:r>
              <a:rPr lang="en-US" b="1" dirty="0">
                <a:solidFill>
                  <a:schemeClr val="accent1"/>
                </a:solidFill>
                <a:ea typeface="Amazon Ember Light" panose="020B0403020204020204" pitchFamily="34" charset="0"/>
                <a:cs typeface="Amazon Ember Light" panose="020B0403020204020204" pitchFamily="34" charset="0"/>
              </a:rPr>
              <a:t>automatic scaling, errors, </a:t>
            </a:r>
            <a:r>
              <a:rPr lang="en-US" dirty="0">
                <a:ea typeface="Amazon Ember Light" panose="020B0403020204020204" pitchFamily="34" charset="0"/>
                <a:cs typeface="Amazon Ember Light" panose="020B0403020204020204" pitchFamily="34" charset="0"/>
              </a:rPr>
              <a:t>and </a:t>
            </a:r>
            <a:r>
              <a:rPr lang="en-US" b="1" dirty="0">
                <a:solidFill>
                  <a:schemeClr val="accent1"/>
                </a:solidFill>
                <a:ea typeface="Amazon Ember Light" panose="020B0403020204020204" pitchFamily="34" charset="0"/>
                <a:cs typeface="Amazon Ember Light" panose="020B0403020204020204" pitchFamily="34" charset="0"/>
              </a:rPr>
              <a:t>timeouts</a:t>
            </a:r>
            <a:r>
              <a:rPr lang="en-US" dirty="0">
                <a:ea typeface="Amazon Ember Light" panose="020B0403020204020204" pitchFamily="34" charset="0"/>
                <a:cs typeface="Amazon Ember Light" panose="020B0403020204020204" pitchFamily="34" charset="0"/>
              </a:rPr>
              <a:t>.</a:t>
            </a:r>
          </a:p>
        </p:txBody>
      </p:sp>
    </p:spTree>
    <p:custDataLst>
      <p:tags r:id="rId1"/>
    </p:custDataLst>
    <p:extLst>
      <p:ext uri="{BB962C8B-B14F-4D97-AF65-F5344CB8AC3E}">
        <p14:creationId xmlns:p14="http://schemas.microsoft.com/office/powerpoint/2010/main" val="323811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577DC0-FC87-4CA4-86FA-B4168515040E}"/>
              </a:ext>
            </a:extLst>
          </p:cNvPr>
          <p:cNvSpPr>
            <a:spLocks noGrp="1"/>
          </p:cNvSpPr>
          <p:nvPr>
            <p:ph type="sldNum" idx="97"/>
          </p:nvPr>
        </p:nvSpPr>
        <p:spPr/>
        <p:txBody>
          <a:bodyPr/>
          <a:lstStyle/>
          <a:p>
            <a:fld id="{4037B1B0-0345-4E15-985A-6BECCDBE474F}" type="slidenum">
              <a:rPr lang="en-US" smtClean="0"/>
              <a:pPr/>
              <a:t>11</a:t>
            </a:fld>
            <a:endParaRPr lang="en-US"/>
          </a:p>
        </p:txBody>
      </p:sp>
      <p:sp>
        <p:nvSpPr>
          <p:cNvPr id="3" name="Title 2">
            <a:extLst>
              <a:ext uri="{FF2B5EF4-FFF2-40B4-BE49-F238E27FC236}">
                <a16:creationId xmlns:a16="http://schemas.microsoft.com/office/drawing/2014/main" id="{C2DC5273-D793-4FB4-A615-4B5FAC4B1E10}"/>
              </a:ext>
            </a:extLst>
          </p:cNvPr>
          <p:cNvSpPr>
            <a:spLocks noGrp="1"/>
          </p:cNvSpPr>
          <p:nvPr>
            <p:ph type="title" idx="1"/>
          </p:nvPr>
        </p:nvSpPr>
        <p:spPr/>
        <p:txBody>
          <a:bodyPr/>
          <a:lstStyle/>
          <a:p>
            <a:r>
              <a:rPr lang="en-US"/>
              <a:t>Section 3: Introducing Step Functions </a:t>
            </a:r>
          </a:p>
        </p:txBody>
      </p:sp>
      <p:sp>
        <p:nvSpPr>
          <p:cNvPr id="4" name="Subtitle 3">
            <a:extLst>
              <a:ext uri="{FF2B5EF4-FFF2-40B4-BE49-F238E27FC236}">
                <a16:creationId xmlns:a16="http://schemas.microsoft.com/office/drawing/2014/main" id="{65767C99-227C-4E8C-BB69-74D74AE9A794}"/>
              </a:ext>
            </a:extLst>
          </p:cNvPr>
          <p:cNvSpPr>
            <a:spLocks noGrp="1"/>
          </p:cNvSpPr>
          <p:nvPr>
            <p:ph type="subTitle" idx="2"/>
          </p:nvPr>
        </p:nvSpPr>
        <p:spPr/>
        <p:txBody>
          <a:bodyPr/>
          <a:lstStyle/>
          <a:p>
            <a:r>
              <a:rPr lang="en-US"/>
              <a:t>Module 11: Defining Workflows to Orchestrate Functions</a:t>
            </a:r>
          </a:p>
        </p:txBody>
      </p:sp>
    </p:spTree>
    <p:custDataLst>
      <p:tags r:id="rId1"/>
    </p:custDataLst>
    <p:extLst>
      <p:ext uri="{BB962C8B-B14F-4D97-AF65-F5344CB8AC3E}">
        <p14:creationId xmlns:p14="http://schemas.microsoft.com/office/powerpoint/2010/main" val="280962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12</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AWS Step Functions</a:t>
            </a:r>
            <a:endParaRPr lang="en-US" dirty="0"/>
          </a:p>
        </p:txBody>
      </p:sp>
      <p:pic>
        <p:nvPicPr>
          <p:cNvPr id="11" name="Picture Placeholder 10">
            <a:extLst>
              <a:ext uri="{FF2B5EF4-FFF2-40B4-BE49-F238E27FC236}">
                <a16:creationId xmlns:a16="http://schemas.microsoft.com/office/drawing/2014/main" id="{21314F01-10CF-495C-8C09-736BD637B686}"/>
              </a:ext>
              <a:ext uri="{C183D7F6-B498-43B3-948B-1728B52AA6E4}">
                <adec:decorative xmlns:adec="http://schemas.microsoft.com/office/drawing/2017/decorative" val="1"/>
              </a:ext>
            </a:extLst>
          </p:cNvPr>
          <p:cNvPicPr>
            <a:picLocks noGrp="1" noChangeAspect="1"/>
          </p:cNvPicPr>
          <p:nvPr>
            <p:ph type="pic" idx="3"/>
          </p:nvPr>
        </p:nvPicPr>
        <p:blipFill>
          <a:blip r:embed="rId4"/>
          <a:srcRect/>
          <a:stretch>
            <a:fillRect/>
          </a:stretch>
        </p:blipFill>
        <p:spPr/>
      </p:pic>
      <p:sp>
        <p:nvSpPr>
          <p:cNvPr id="10" name="Text Placeholder 9">
            <a:extLst>
              <a:ext uri="{FF2B5EF4-FFF2-40B4-BE49-F238E27FC236}">
                <a16:creationId xmlns:a16="http://schemas.microsoft.com/office/drawing/2014/main" id="{9632765E-0120-481C-B1A1-4BFAA2D6CC5C}"/>
              </a:ext>
            </a:extLst>
          </p:cNvPr>
          <p:cNvSpPr>
            <a:spLocks noGrp="1"/>
          </p:cNvSpPr>
          <p:nvPr>
            <p:ph type="body" idx="4"/>
          </p:nvPr>
        </p:nvSpPr>
        <p:spPr/>
        <p:txBody>
          <a:bodyPr/>
          <a:lstStyle/>
          <a:p>
            <a:pPr marL="0" indent="0"/>
            <a:r>
              <a:rPr lang="en-US"/>
              <a:t>AWS Step Functions</a:t>
            </a:r>
          </a:p>
          <a:p>
            <a:endParaRPr lang="en-US" dirty="0"/>
          </a:p>
        </p:txBody>
      </p:sp>
      <p:sp>
        <p:nvSpPr>
          <p:cNvPr id="8" name="Content Placeholder 7">
            <a:extLst>
              <a:ext uri="{FF2B5EF4-FFF2-40B4-BE49-F238E27FC236}">
                <a16:creationId xmlns:a16="http://schemas.microsoft.com/office/drawing/2014/main" id="{C6051B1E-372B-455B-996B-D9903885D29C}"/>
              </a:ext>
            </a:extLst>
          </p:cNvPr>
          <p:cNvSpPr>
            <a:spLocks noGrp="1"/>
          </p:cNvSpPr>
          <p:nvPr>
            <p:ph idx="2"/>
          </p:nvPr>
        </p:nvSpPr>
        <p:spPr/>
        <p:txBody>
          <a:bodyPr/>
          <a:lstStyle/>
          <a:p>
            <a:pPr marL="0" indent="0">
              <a:buNone/>
            </a:pPr>
            <a:r>
              <a:rPr lang="en-US" dirty="0"/>
              <a:t>Serverless orchestration service that you can use to combine Lambda functions and other AWS services to build critical applications</a:t>
            </a:r>
          </a:p>
          <a:p>
            <a:pPr lvl="1"/>
            <a:r>
              <a:rPr lang="en-US" dirty="0"/>
              <a:t>Coordinates components of distributed applications and microservices by using visual workflows</a:t>
            </a:r>
          </a:p>
          <a:p>
            <a:pPr lvl="1"/>
            <a:r>
              <a:rPr lang="en-US" dirty="0"/>
              <a:t>Automatically triggers and tracks each step, and retries when errors occur</a:t>
            </a:r>
          </a:p>
          <a:p>
            <a:pPr lvl="1"/>
            <a:r>
              <a:rPr lang="en-US" dirty="0"/>
              <a:t>Logs the state of each step</a:t>
            </a:r>
          </a:p>
        </p:txBody>
      </p:sp>
    </p:spTree>
    <p:custDataLst>
      <p:tags r:id="rId1"/>
    </p:custDataLst>
    <p:extLst>
      <p:ext uri="{BB962C8B-B14F-4D97-AF65-F5344CB8AC3E}">
        <p14:creationId xmlns:p14="http://schemas.microsoft.com/office/powerpoint/2010/main" val="2741370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13</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Benefits of Step Functions</a:t>
            </a:r>
            <a:endParaRPr lang="en-US" dirty="0"/>
          </a:p>
        </p:txBody>
      </p:sp>
      <p:pic>
        <p:nvPicPr>
          <p:cNvPr id="16" name="Picture Placeholder 15">
            <a:extLst>
              <a:ext uri="{FF2B5EF4-FFF2-40B4-BE49-F238E27FC236}">
                <a16:creationId xmlns:a16="http://schemas.microsoft.com/office/drawing/2014/main" id="{68751974-9070-4A54-AC92-B0DDF61E5614}"/>
              </a:ext>
              <a:ext uri="{C183D7F6-B498-43B3-948B-1728B52AA6E4}">
                <adec:decorative xmlns:adec="http://schemas.microsoft.com/office/drawing/2017/decorative" val="1"/>
              </a:ext>
            </a:extLst>
          </p:cNvPr>
          <p:cNvPicPr>
            <a:picLocks noGrp="1" noChangeAspect="1"/>
          </p:cNvPicPr>
          <p:nvPr>
            <p:ph type="pic" idx="22"/>
          </p:nvPr>
        </p:nvPicPr>
        <p:blipFill>
          <a:blip r:embed="rId4">
            <a:extLst>
              <a:ext uri="{28A0092B-C50C-407E-A947-70E740481C1C}">
                <a14:useLocalDpi xmlns:a14="http://schemas.microsoft.com/office/drawing/2010/main"/>
              </a:ext>
            </a:extLst>
          </a:blip>
          <a:srcRect/>
          <a:stretch>
            <a:fillRect/>
          </a:stretch>
        </p:blipFill>
        <p:spPr/>
      </p:pic>
      <p:sp>
        <p:nvSpPr>
          <p:cNvPr id="10" name="Text Placeholder 9">
            <a:extLst>
              <a:ext uri="{FF2B5EF4-FFF2-40B4-BE49-F238E27FC236}">
                <a16:creationId xmlns:a16="http://schemas.microsoft.com/office/drawing/2014/main" id="{6F212DCE-7F4C-401B-9F2E-624653C1BA90}"/>
              </a:ext>
            </a:extLst>
          </p:cNvPr>
          <p:cNvSpPr>
            <a:spLocks noGrp="1"/>
          </p:cNvSpPr>
          <p:nvPr>
            <p:ph type="body" idx="3"/>
          </p:nvPr>
        </p:nvSpPr>
        <p:spPr/>
        <p:txBody>
          <a:bodyPr/>
          <a:lstStyle/>
          <a:p>
            <a:r>
              <a:rPr lang="en-US" b="1">
                <a:solidFill>
                  <a:schemeClr val="accent1"/>
                </a:solidFill>
              </a:rPr>
              <a:t>Productivity</a:t>
            </a:r>
          </a:p>
          <a:p>
            <a:r>
              <a:rPr lang="en-US"/>
              <a:t>Build and update </a:t>
            </a:r>
            <a:br>
              <a:rPr lang="en-US"/>
            </a:br>
            <a:r>
              <a:rPr lang="en-US"/>
              <a:t>applications quickly</a:t>
            </a:r>
          </a:p>
          <a:p>
            <a:endParaRPr lang="en-US" dirty="0"/>
          </a:p>
        </p:txBody>
      </p:sp>
      <p:pic>
        <p:nvPicPr>
          <p:cNvPr id="17" name="Picture Placeholder 16">
            <a:extLst>
              <a:ext uri="{FF2B5EF4-FFF2-40B4-BE49-F238E27FC236}">
                <a16:creationId xmlns:a16="http://schemas.microsoft.com/office/drawing/2014/main" id="{A2BA028A-84C4-4540-AD64-AC7EA6B6B636}"/>
              </a:ext>
              <a:ext uri="{C183D7F6-B498-43B3-948B-1728B52AA6E4}">
                <adec:decorative xmlns:adec="http://schemas.microsoft.com/office/drawing/2017/decorative" val="1"/>
              </a:ext>
            </a:extLst>
          </p:cNvPr>
          <p:cNvPicPr>
            <a:picLocks noGrp="1" noChangeAspect="1"/>
          </p:cNvPicPr>
          <p:nvPr>
            <p:ph type="pic" idx="23"/>
          </p:nvPr>
        </p:nvPicPr>
        <p:blipFill>
          <a:blip r:embed="rId5"/>
          <a:srcRect/>
          <a:stretch>
            <a:fillRect/>
          </a:stretch>
        </p:blipFill>
        <p:spPr/>
      </p:pic>
      <p:sp>
        <p:nvSpPr>
          <p:cNvPr id="11" name="Text Placeholder 10">
            <a:extLst>
              <a:ext uri="{FF2B5EF4-FFF2-40B4-BE49-F238E27FC236}">
                <a16:creationId xmlns:a16="http://schemas.microsoft.com/office/drawing/2014/main" id="{7EF82FE7-3514-4E19-A131-924F35D5F8EA}"/>
              </a:ext>
            </a:extLst>
          </p:cNvPr>
          <p:cNvSpPr>
            <a:spLocks noGrp="1"/>
          </p:cNvSpPr>
          <p:nvPr>
            <p:ph type="body" idx="4"/>
          </p:nvPr>
        </p:nvSpPr>
        <p:spPr/>
        <p:txBody>
          <a:bodyPr/>
          <a:lstStyle/>
          <a:p>
            <a:r>
              <a:rPr lang="en-US" b="1">
                <a:solidFill>
                  <a:schemeClr val="accent1"/>
                </a:solidFill>
              </a:rPr>
              <a:t>Agility</a:t>
            </a:r>
          </a:p>
          <a:p>
            <a:r>
              <a:rPr lang="en-US"/>
              <a:t>Scale and</a:t>
            </a:r>
            <a:br>
              <a:rPr lang="en-US"/>
            </a:br>
            <a:r>
              <a:rPr lang="en-US"/>
              <a:t>recover reliably</a:t>
            </a:r>
          </a:p>
          <a:p>
            <a:endParaRPr lang="en-US" dirty="0"/>
          </a:p>
        </p:txBody>
      </p:sp>
      <p:pic>
        <p:nvPicPr>
          <p:cNvPr id="18" name="Picture Placeholder 17">
            <a:extLst>
              <a:ext uri="{FF2B5EF4-FFF2-40B4-BE49-F238E27FC236}">
                <a16:creationId xmlns:a16="http://schemas.microsoft.com/office/drawing/2014/main" id="{1210870F-335C-4353-AF4A-E1B5A368B5A4}"/>
              </a:ext>
              <a:ext uri="{C183D7F6-B498-43B3-948B-1728B52AA6E4}">
                <adec:decorative xmlns:adec="http://schemas.microsoft.com/office/drawing/2017/decorative" val="1"/>
              </a:ext>
            </a:extLst>
          </p:cNvPr>
          <p:cNvPicPr>
            <a:picLocks noGrp="1" noChangeAspect="1"/>
          </p:cNvPicPr>
          <p:nvPr>
            <p:ph type="pic" idx="24"/>
          </p:nvPr>
        </p:nvPicPr>
        <p:blipFill>
          <a:blip r:embed="rId6"/>
          <a:srcRect/>
          <a:stretch>
            <a:fillRect/>
          </a:stretch>
        </p:blipFill>
        <p:spPr/>
      </p:pic>
      <p:sp>
        <p:nvSpPr>
          <p:cNvPr id="12" name="Text Placeholder 11">
            <a:extLst>
              <a:ext uri="{FF2B5EF4-FFF2-40B4-BE49-F238E27FC236}">
                <a16:creationId xmlns:a16="http://schemas.microsoft.com/office/drawing/2014/main" id="{39CC504E-7351-493B-BA0E-C000DD4C067B}"/>
              </a:ext>
            </a:extLst>
          </p:cNvPr>
          <p:cNvSpPr>
            <a:spLocks noGrp="1"/>
          </p:cNvSpPr>
          <p:nvPr>
            <p:ph type="body" idx="5"/>
          </p:nvPr>
        </p:nvSpPr>
        <p:spPr/>
        <p:txBody>
          <a:bodyPr/>
          <a:lstStyle/>
          <a:p>
            <a:r>
              <a:rPr lang="en-US" b="1">
                <a:solidFill>
                  <a:schemeClr val="accent1"/>
                </a:solidFill>
              </a:rPr>
              <a:t>Resiliency</a:t>
            </a:r>
          </a:p>
          <a:p>
            <a:r>
              <a:rPr lang="en-US"/>
              <a:t>Evolve applications</a:t>
            </a:r>
            <a:br>
              <a:rPr lang="en-US"/>
            </a:br>
            <a:r>
              <a:rPr lang="en-US"/>
              <a:t>easily</a:t>
            </a:r>
          </a:p>
          <a:p>
            <a:endParaRPr lang="en-US" dirty="0"/>
          </a:p>
        </p:txBody>
      </p:sp>
    </p:spTree>
    <p:custDataLst>
      <p:tags r:id="rId1"/>
    </p:custDataLst>
    <p:extLst>
      <p:ext uri="{BB962C8B-B14F-4D97-AF65-F5344CB8AC3E}">
        <p14:creationId xmlns:p14="http://schemas.microsoft.com/office/powerpoint/2010/main" val="1641677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14</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Workflow options</a:t>
            </a:r>
            <a:endParaRPr lang="en-US" dirty="0"/>
          </a:p>
        </p:txBody>
      </p:sp>
      <p:sp>
        <p:nvSpPr>
          <p:cNvPr id="16" name="TextBox 15">
            <a:extLst>
              <a:ext uri="{FF2B5EF4-FFF2-40B4-BE49-F238E27FC236}">
                <a16:creationId xmlns:a16="http://schemas.microsoft.com/office/drawing/2014/main" id="{7BF1CF3B-0134-422F-9123-C780D245C737}"/>
              </a:ext>
            </a:extLst>
          </p:cNvPr>
          <p:cNvSpPr txBox="1"/>
          <p:nvPr/>
        </p:nvSpPr>
        <p:spPr>
          <a:xfrm>
            <a:off x="3096930" y="2859192"/>
            <a:ext cx="2480166" cy="369332"/>
          </a:xfrm>
          <a:prstGeom prst="rect">
            <a:avLst/>
          </a:prstGeom>
          <a:noFill/>
          <a:ln>
            <a:noFill/>
          </a:ln>
        </p:spPr>
        <p:txBody>
          <a:bodyPr wrap="none" rtlCol="0">
            <a:spAutoFit/>
          </a:bodyPr>
          <a:lstStyle/>
          <a:p>
            <a:pPr algn="ctr"/>
            <a:r>
              <a:rPr lang="en-US" dirty="0">
                <a:solidFill>
                  <a:srgbClr val="232F3E"/>
                </a:solidFill>
                <a:ea typeface="Amazon Ember Light" panose="020B0403020204020204" pitchFamily="34" charset="0"/>
                <a:cs typeface="Amazon Ember Light" panose="020B0403020204020204" pitchFamily="34" charset="0"/>
              </a:rPr>
              <a:t>Run tasks in sequence</a:t>
            </a:r>
          </a:p>
        </p:txBody>
      </p:sp>
      <p:sp>
        <p:nvSpPr>
          <p:cNvPr id="33" name="TextBox 32">
            <a:extLst>
              <a:ext uri="{FF2B5EF4-FFF2-40B4-BE49-F238E27FC236}">
                <a16:creationId xmlns:a16="http://schemas.microsoft.com/office/drawing/2014/main" id="{102A0AE7-B570-41DF-BE1D-F9B2D017264A}"/>
              </a:ext>
            </a:extLst>
          </p:cNvPr>
          <p:cNvSpPr txBox="1"/>
          <p:nvPr/>
        </p:nvSpPr>
        <p:spPr>
          <a:xfrm>
            <a:off x="7488401" y="3601157"/>
            <a:ext cx="2289409" cy="369332"/>
          </a:xfrm>
          <a:prstGeom prst="rect">
            <a:avLst/>
          </a:prstGeom>
          <a:noFill/>
        </p:spPr>
        <p:txBody>
          <a:bodyPr wrap="none" rtlCol="0">
            <a:spAutoFit/>
          </a:bodyPr>
          <a:lstStyle/>
          <a:p>
            <a:pPr algn="ctr"/>
            <a:r>
              <a:rPr lang="en-US" dirty="0">
                <a:solidFill>
                  <a:srgbClr val="232F3E"/>
                </a:solidFill>
                <a:ea typeface="Amazon Ember Light" panose="020B0403020204020204" pitchFamily="34" charset="0"/>
                <a:cs typeface="Amazon Ember Light" panose="020B0403020204020204" pitchFamily="34" charset="0"/>
              </a:rPr>
              <a:t>Run tasks in parallel</a:t>
            </a:r>
          </a:p>
        </p:txBody>
      </p:sp>
      <p:sp>
        <p:nvSpPr>
          <p:cNvPr id="27" name="TextBox 26">
            <a:extLst>
              <a:ext uri="{FF2B5EF4-FFF2-40B4-BE49-F238E27FC236}">
                <a16:creationId xmlns:a16="http://schemas.microsoft.com/office/drawing/2014/main" id="{C7E67EF8-89FF-43CB-96C4-3FD6F62D0750}"/>
              </a:ext>
            </a:extLst>
          </p:cNvPr>
          <p:cNvSpPr txBox="1"/>
          <p:nvPr/>
        </p:nvSpPr>
        <p:spPr>
          <a:xfrm>
            <a:off x="823292" y="5624023"/>
            <a:ext cx="3031599" cy="369332"/>
          </a:xfrm>
          <a:prstGeom prst="rect">
            <a:avLst/>
          </a:prstGeom>
          <a:noFill/>
        </p:spPr>
        <p:txBody>
          <a:bodyPr wrap="none" rtlCol="0">
            <a:spAutoFit/>
          </a:bodyPr>
          <a:lstStyle/>
          <a:p>
            <a:pPr algn="ctr"/>
            <a:r>
              <a:rPr lang="en-US" dirty="0">
                <a:solidFill>
                  <a:srgbClr val="232F3E"/>
                </a:solidFill>
                <a:ea typeface="Amazon Ember Light" panose="020B0403020204020204" pitchFamily="34" charset="0"/>
                <a:cs typeface="Amazon Ember Light" panose="020B0403020204020204" pitchFamily="34" charset="0"/>
              </a:rPr>
              <a:t>Select a task based on data</a:t>
            </a:r>
          </a:p>
        </p:txBody>
      </p:sp>
      <p:sp>
        <p:nvSpPr>
          <p:cNvPr id="19" name="TextBox 18">
            <a:extLst>
              <a:ext uri="{FF2B5EF4-FFF2-40B4-BE49-F238E27FC236}">
                <a16:creationId xmlns:a16="http://schemas.microsoft.com/office/drawing/2014/main" id="{5191F8DC-A780-4BE8-A135-179C5084F83B}"/>
              </a:ext>
            </a:extLst>
          </p:cNvPr>
          <p:cNvSpPr txBox="1"/>
          <p:nvPr/>
        </p:nvSpPr>
        <p:spPr>
          <a:xfrm>
            <a:off x="5255296" y="5624023"/>
            <a:ext cx="2757486" cy="646331"/>
          </a:xfrm>
          <a:prstGeom prst="rect">
            <a:avLst/>
          </a:prstGeom>
          <a:noFill/>
        </p:spPr>
        <p:txBody>
          <a:bodyPr wrap="none" rtlCol="0">
            <a:spAutoFit/>
          </a:bodyPr>
          <a:lstStyle/>
          <a:p>
            <a:pPr algn="ctr"/>
            <a:r>
              <a:rPr lang="en-US" dirty="0">
                <a:solidFill>
                  <a:srgbClr val="232F3E"/>
                </a:solidFill>
                <a:ea typeface="Amazon Ember Light" panose="020B0403020204020204" pitchFamily="34" charset="0"/>
                <a:cs typeface="Amazon Ember Light" panose="020B0403020204020204" pitchFamily="34" charset="0"/>
              </a:rPr>
              <a:t>Manage try-catch-finally</a:t>
            </a:r>
            <a:br>
              <a:rPr lang="en-US" dirty="0">
                <a:solidFill>
                  <a:srgbClr val="232F3E"/>
                </a:solidFill>
                <a:ea typeface="Amazon Ember Light" panose="020B0403020204020204" pitchFamily="34" charset="0"/>
                <a:cs typeface="Amazon Ember Light" panose="020B0403020204020204" pitchFamily="34" charset="0"/>
              </a:rPr>
            </a:br>
            <a:r>
              <a:rPr lang="en-US" dirty="0">
                <a:solidFill>
                  <a:srgbClr val="232F3E"/>
                </a:solidFill>
                <a:ea typeface="Amazon Ember Light" panose="020B0403020204020204" pitchFamily="34" charset="0"/>
                <a:cs typeface="Amazon Ember Light" panose="020B0403020204020204" pitchFamily="34" charset="0"/>
              </a:rPr>
              <a:t>behavior</a:t>
            </a:r>
          </a:p>
        </p:txBody>
      </p:sp>
      <p:sp>
        <p:nvSpPr>
          <p:cNvPr id="12" name="TextBox 11">
            <a:extLst>
              <a:ext uri="{FF2B5EF4-FFF2-40B4-BE49-F238E27FC236}">
                <a16:creationId xmlns:a16="http://schemas.microsoft.com/office/drawing/2014/main" id="{3AF65237-D619-48B4-A2A7-87B882DD644F}"/>
              </a:ext>
            </a:extLst>
          </p:cNvPr>
          <p:cNvSpPr txBox="1"/>
          <p:nvPr/>
        </p:nvSpPr>
        <p:spPr>
          <a:xfrm>
            <a:off x="9387976" y="5620012"/>
            <a:ext cx="1983236" cy="369332"/>
          </a:xfrm>
          <a:prstGeom prst="rect">
            <a:avLst/>
          </a:prstGeom>
          <a:noFill/>
        </p:spPr>
        <p:txBody>
          <a:bodyPr wrap="none" rtlCol="0">
            <a:spAutoFit/>
          </a:bodyPr>
          <a:lstStyle/>
          <a:p>
            <a:pPr algn="ctr"/>
            <a:r>
              <a:rPr lang="en-US" dirty="0">
                <a:solidFill>
                  <a:srgbClr val="232F3E"/>
                </a:solidFill>
                <a:ea typeface="Amazon Ember Light" panose="020B0403020204020204" pitchFamily="34" charset="0"/>
                <a:cs typeface="Amazon Ember Light" panose="020B0403020204020204" pitchFamily="34" charset="0"/>
              </a:rPr>
              <a:t>Retry failed tasks</a:t>
            </a:r>
          </a:p>
        </p:txBody>
      </p:sp>
      <p:pic>
        <p:nvPicPr>
          <p:cNvPr id="6" name="Picture 5">
            <a:extLst>
              <a:ext uri="{FF2B5EF4-FFF2-40B4-BE49-F238E27FC236}">
                <a16:creationId xmlns:a16="http://schemas.microsoft.com/office/drawing/2014/main" id="{13979EBE-D3C8-4257-A078-4EE349197E1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05399" y="1420194"/>
            <a:ext cx="10181202" cy="4017612"/>
          </a:xfrm>
          <a:prstGeom prst="rect">
            <a:avLst/>
          </a:prstGeom>
        </p:spPr>
      </p:pic>
    </p:spTree>
    <p:custDataLst>
      <p:tags r:id="rId1"/>
    </p:custDataLst>
    <p:extLst>
      <p:ext uri="{BB962C8B-B14F-4D97-AF65-F5344CB8AC3E}">
        <p14:creationId xmlns:p14="http://schemas.microsoft.com/office/powerpoint/2010/main" val="1575294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15</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How Step Functions works</a:t>
            </a:r>
          </a:p>
        </p:txBody>
      </p:sp>
      <p:sp>
        <p:nvSpPr>
          <p:cNvPr id="5" name="Content Placeholder 4">
            <a:extLst>
              <a:ext uri="{FF2B5EF4-FFF2-40B4-BE49-F238E27FC236}">
                <a16:creationId xmlns:a16="http://schemas.microsoft.com/office/drawing/2014/main" id="{F4D39B8E-1A65-40AF-8813-F8AD23ECCC1B}"/>
              </a:ext>
            </a:extLst>
          </p:cNvPr>
          <p:cNvSpPr>
            <a:spLocks noGrp="1"/>
          </p:cNvSpPr>
          <p:nvPr>
            <p:ph idx="2"/>
          </p:nvPr>
        </p:nvSpPr>
        <p:spPr/>
        <p:txBody>
          <a:bodyPr/>
          <a:lstStyle/>
          <a:p>
            <a:pPr marL="342900" indent="-342900">
              <a:buClr>
                <a:schemeClr val="tx1"/>
              </a:buClr>
              <a:buFont typeface="Arial" panose="020B0604020202020204" pitchFamily="34" charset="0"/>
              <a:buChar char="•"/>
            </a:pPr>
            <a:r>
              <a:rPr lang="en-US" sz="2400"/>
              <a:t>You define your </a:t>
            </a:r>
            <a:r>
              <a:rPr lang="en-US" sz="2400" b="1">
                <a:solidFill>
                  <a:schemeClr val="accent1"/>
                </a:solidFill>
                <a:ea typeface="Amazon Ember" panose="020B0603020204020204" pitchFamily="34" charset="0"/>
                <a:cs typeface="Amazon Ember" panose="020B0603020204020204" pitchFamily="34" charset="0"/>
              </a:rPr>
              <a:t>workflow</a:t>
            </a:r>
            <a:r>
              <a:rPr lang="en-US" sz="2400"/>
              <a:t> (or state machine) as a series of </a:t>
            </a:r>
            <a:r>
              <a:rPr lang="en-US" sz="2400" b="1">
                <a:solidFill>
                  <a:schemeClr val="accent1"/>
                </a:solidFill>
                <a:ea typeface="Amazon Ember" panose="020B0603020204020204" pitchFamily="34" charset="0"/>
                <a:cs typeface="Amazon Ember" panose="020B0603020204020204" pitchFamily="34" charset="0"/>
              </a:rPr>
              <a:t>steps</a:t>
            </a:r>
            <a:r>
              <a:rPr lang="en-US" sz="2400"/>
              <a:t> (or states) and </a:t>
            </a:r>
            <a:r>
              <a:rPr lang="en-US" sz="2400" b="1">
                <a:solidFill>
                  <a:schemeClr val="accent1"/>
                </a:solidFill>
                <a:ea typeface="Amazon Ember" panose="020B0603020204020204" pitchFamily="34" charset="0"/>
                <a:cs typeface="Amazon Ember" panose="020B0603020204020204" pitchFamily="34" charset="0"/>
              </a:rPr>
              <a:t>transitions</a:t>
            </a:r>
            <a:r>
              <a:rPr lang="en-US" sz="2400"/>
              <a:t>.</a:t>
            </a:r>
          </a:p>
          <a:p>
            <a:pPr marL="342900" indent="-342900">
              <a:buClr>
                <a:schemeClr val="tx1"/>
              </a:buClr>
              <a:buFont typeface="Arial" panose="020B0604020202020204" pitchFamily="34" charset="0"/>
              <a:buChar char="•"/>
            </a:pPr>
            <a:r>
              <a:rPr lang="en-US" sz="2400" b="1">
                <a:solidFill>
                  <a:schemeClr val="accent1"/>
                </a:solidFill>
                <a:ea typeface="Amazon Ember" panose="020B0603020204020204" pitchFamily="34" charset="0"/>
                <a:cs typeface="Amazon Ember" panose="020B0603020204020204" pitchFamily="34" charset="0"/>
              </a:rPr>
              <a:t>Tasks</a:t>
            </a:r>
            <a:r>
              <a:rPr lang="en-US" sz="2400"/>
              <a:t> do all of the work in a state machine.</a:t>
            </a:r>
          </a:p>
          <a:p>
            <a:pPr marL="342900" indent="-342900">
              <a:buClr>
                <a:schemeClr val="tx1"/>
              </a:buClr>
              <a:buFont typeface="Arial" panose="020B0604020202020204" pitchFamily="34" charset="0"/>
              <a:buChar char="•"/>
            </a:pPr>
            <a:r>
              <a:rPr lang="en-US" sz="2400"/>
              <a:t>Each state machine starts with an </a:t>
            </a:r>
            <a:r>
              <a:rPr lang="en-US" sz="2400" b="1">
                <a:solidFill>
                  <a:schemeClr val="accent1"/>
                </a:solidFill>
                <a:ea typeface="Amazon Ember" panose="020B0603020204020204" pitchFamily="34" charset="0"/>
                <a:cs typeface="Amazon Ember" panose="020B0603020204020204" pitchFamily="34" charset="0"/>
              </a:rPr>
              <a:t>input</a:t>
            </a:r>
            <a:r>
              <a:rPr lang="en-US" sz="2400"/>
              <a:t>. The state transforms the input and passes the </a:t>
            </a:r>
            <a:r>
              <a:rPr lang="en-US" sz="2400" b="1">
                <a:solidFill>
                  <a:schemeClr val="accent1"/>
                </a:solidFill>
                <a:ea typeface="Amazon Ember" panose="020B0603020204020204" pitchFamily="34" charset="0"/>
                <a:cs typeface="Amazon Ember" panose="020B0603020204020204" pitchFamily="34" charset="0"/>
              </a:rPr>
              <a:t>output</a:t>
            </a:r>
            <a:r>
              <a:rPr lang="en-US" sz="2400" b="1">
                <a:solidFill>
                  <a:schemeClr val="accent1"/>
                </a:solidFill>
              </a:rPr>
              <a:t> </a:t>
            </a:r>
            <a:r>
              <a:rPr lang="en-US" sz="2400"/>
              <a:t>to the next state.</a:t>
            </a:r>
          </a:p>
          <a:p>
            <a:pPr marL="342900" indent="-342900">
              <a:buClr>
                <a:schemeClr val="tx1"/>
              </a:buClr>
              <a:buFont typeface="Arial" panose="020B0604020202020204" pitchFamily="34" charset="0"/>
              <a:buChar char="•"/>
            </a:pPr>
            <a:r>
              <a:rPr lang="en-US" sz="2400"/>
              <a:t>You can </a:t>
            </a:r>
            <a:r>
              <a:rPr lang="en-US" sz="2400" b="1">
                <a:solidFill>
                  <a:schemeClr val="accent1"/>
                </a:solidFill>
                <a:ea typeface="Amazon Ember" panose="020B0603020204020204" pitchFamily="34" charset="0"/>
                <a:cs typeface="Amazon Ember" panose="020B0603020204020204" pitchFamily="34" charset="0"/>
              </a:rPr>
              <a:t>visualize</a:t>
            </a:r>
            <a:r>
              <a:rPr lang="en-US" sz="2400" b="1">
                <a:solidFill>
                  <a:schemeClr val="accent1"/>
                </a:solidFill>
              </a:rPr>
              <a:t> </a:t>
            </a:r>
            <a:r>
              <a:rPr lang="en-US" sz="2400"/>
              <a:t>and </a:t>
            </a:r>
            <a:r>
              <a:rPr lang="en-US" sz="2400" b="1">
                <a:solidFill>
                  <a:schemeClr val="accent1"/>
                </a:solidFill>
                <a:ea typeface="Amazon Ember" panose="020B0603020204020204" pitchFamily="34" charset="0"/>
                <a:cs typeface="Amazon Ember" panose="020B0603020204020204" pitchFamily="34" charset="0"/>
              </a:rPr>
              <a:t>track</a:t>
            </a:r>
            <a:r>
              <a:rPr lang="en-US" sz="2400"/>
              <a:t> workflows in the Step Functions console.</a:t>
            </a:r>
          </a:p>
          <a:p>
            <a:endParaRPr lang="en-US" dirty="0"/>
          </a:p>
        </p:txBody>
      </p:sp>
      <p:pic>
        <p:nvPicPr>
          <p:cNvPr id="8" name="Content Placeholder 7" descr="Workflow or state machine Step Functions example.">
            <a:extLst>
              <a:ext uri="{FF2B5EF4-FFF2-40B4-BE49-F238E27FC236}">
                <a16:creationId xmlns:a16="http://schemas.microsoft.com/office/drawing/2014/main" id="{70C4BDF5-0915-4D1E-BC04-02D16E5D2D66}"/>
              </a:ext>
            </a:extLst>
          </p:cNvPr>
          <p:cNvPicPr>
            <a:picLocks noGrp="1" noChangeAspect="1"/>
          </p:cNvPicPr>
          <p:nvPr>
            <p:ph idx="3"/>
          </p:nvPr>
        </p:nvPicPr>
        <p:blipFill>
          <a:blip r:embed="rId4"/>
          <a:stretch>
            <a:fillRect/>
          </a:stretch>
        </p:blipFill>
        <p:spPr>
          <a:xfrm>
            <a:off x="6162675" y="1771490"/>
            <a:ext cx="5668963" cy="3981771"/>
          </a:xfrm>
          <a:prstGeom prst="rect">
            <a:avLst/>
          </a:prstGeom>
        </p:spPr>
      </p:pic>
    </p:spTree>
    <p:custDataLst>
      <p:tags r:id="rId1"/>
    </p:custDataLst>
    <p:extLst>
      <p:ext uri="{BB962C8B-B14F-4D97-AF65-F5344CB8AC3E}">
        <p14:creationId xmlns:p14="http://schemas.microsoft.com/office/powerpoint/2010/main" val="869506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16</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Defining and visualizing workflows</a:t>
            </a:r>
          </a:p>
        </p:txBody>
      </p:sp>
      <p:sp>
        <p:nvSpPr>
          <p:cNvPr id="10" name="TextBox 9">
            <a:extLst>
              <a:ext uri="{FF2B5EF4-FFF2-40B4-BE49-F238E27FC236}">
                <a16:creationId xmlns:a16="http://schemas.microsoft.com/office/drawing/2014/main" id="{9AFC99C7-1F32-D2EB-B73C-5C8B6D77E7C1}"/>
              </a:ext>
            </a:extLst>
          </p:cNvPr>
          <p:cNvSpPr txBox="1"/>
          <p:nvPr/>
        </p:nvSpPr>
        <p:spPr>
          <a:xfrm>
            <a:off x="429808" y="1194152"/>
            <a:ext cx="6760592" cy="830997"/>
          </a:xfrm>
          <a:prstGeom prst="rect">
            <a:avLst/>
          </a:prstGeom>
          <a:noFill/>
        </p:spPr>
        <p:txBody>
          <a:bodyPr wrap="square" rtlCol="0">
            <a:noAutofit/>
          </a:bodyPr>
          <a:lstStyle/>
          <a:p>
            <a:pPr algn="ctr"/>
            <a:r>
              <a:rPr lang="en-US" sz="2400" b="1" dirty="0">
                <a:solidFill>
                  <a:schemeClr val="accent1"/>
                </a:solidFill>
                <a:ea typeface="Amazon Ember" panose="020B0603020204020204" pitchFamily="34" charset="0"/>
                <a:cs typeface="Amazon Ember" panose="020B0603020204020204" pitchFamily="34" charset="0"/>
              </a:rPr>
              <a:t>Define</a:t>
            </a:r>
            <a:r>
              <a:rPr lang="en-US" sz="2400" dirty="0">
                <a:solidFill>
                  <a:srgbClr val="232F3E"/>
                </a:solidFill>
                <a:ea typeface="Amazon Ember" panose="020B0603020204020204" pitchFamily="34" charset="0"/>
                <a:cs typeface="Amazon Ember" panose="020B0603020204020204" pitchFamily="34" charset="0"/>
              </a:rPr>
              <a:t> the workflow in JSON by using the Amazon States Language</a:t>
            </a:r>
          </a:p>
        </p:txBody>
      </p:sp>
      <p:sp>
        <p:nvSpPr>
          <p:cNvPr id="12" name="TextBox 11">
            <a:extLst>
              <a:ext uri="{FF2B5EF4-FFF2-40B4-BE49-F238E27FC236}">
                <a16:creationId xmlns:a16="http://schemas.microsoft.com/office/drawing/2014/main" id="{035F024C-6D31-2A5D-8C7D-CBAF012E3448}"/>
              </a:ext>
            </a:extLst>
          </p:cNvPr>
          <p:cNvSpPr txBox="1"/>
          <p:nvPr/>
        </p:nvSpPr>
        <p:spPr>
          <a:xfrm>
            <a:off x="575733" y="2080961"/>
            <a:ext cx="7005444" cy="4154984"/>
          </a:xfrm>
          <a:prstGeom prst="rect">
            <a:avLst/>
          </a:prstGeom>
          <a:noFill/>
        </p:spPr>
        <p:txBody>
          <a:bodyPr wrap="none" rtlCol="0">
            <a:spAutoFit/>
          </a:bodyPr>
          <a:lstStyle/>
          <a:p>
            <a:r>
              <a:rPr lang="en-US" sz="2400" dirty="0">
                <a:latin typeface="Lucida Console" panose="020B0609040504020204" pitchFamily="49" charset="0"/>
                <a:ea typeface="Amazon Ember Light" panose="020B0403020204020204" pitchFamily="34" charset="0"/>
                <a:cs typeface="Courier New" panose="02070309020205020404" pitchFamily="49" charset="0"/>
              </a:rPr>
              <a:t>{</a:t>
            </a:r>
          </a:p>
          <a:p>
            <a:r>
              <a:rPr lang="en-US" sz="2400" dirty="0">
                <a:latin typeface="Lucida Console" panose="020B0609040504020204" pitchFamily="49" charset="0"/>
                <a:ea typeface="Amazon Ember Light" panose="020B0403020204020204" pitchFamily="34" charset="0"/>
                <a:cs typeface="Courier New" panose="02070309020205020404" pitchFamily="49" charset="0"/>
              </a:rPr>
              <a:t>  "</a:t>
            </a:r>
            <a:r>
              <a:rPr lang="en-US" sz="24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Comment</a:t>
            </a:r>
            <a:r>
              <a:rPr lang="en-US" sz="2400" dirty="0">
                <a:latin typeface="Lucida Console" panose="020B0609040504020204" pitchFamily="49" charset="0"/>
                <a:ea typeface="Amazon Ember Light" panose="020B0403020204020204" pitchFamily="34" charset="0"/>
                <a:cs typeface="Courier New" panose="02070309020205020404" pitchFamily="49" charset="0"/>
              </a:rPr>
              <a:t>": "A Hello World Example",</a:t>
            </a:r>
          </a:p>
          <a:p>
            <a:r>
              <a:rPr lang="en-US" sz="2400" dirty="0">
                <a:latin typeface="Lucida Console" panose="020B0609040504020204" pitchFamily="49" charset="0"/>
                <a:ea typeface="Amazon Ember Light" panose="020B0403020204020204" pitchFamily="34" charset="0"/>
                <a:cs typeface="Courier New" panose="02070309020205020404" pitchFamily="49" charset="0"/>
              </a:rPr>
              <a:t>  "</a:t>
            </a:r>
            <a:r>
              <a:rPr lang="en-US" sz="2400" dirty="0" err="1">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StartAt</a:t>
            </a:r>
            <a:r>
              <a:rPr lang="en-US" sz="2400" dirty="0">
                <a:latin typeface="Lucida Console" panose="020B0609040504020204" pitchFamily="49" charset="0"/>
                <a:ea typeface="Amazon Ember Light" panose="020B0403020204020204" pitchFamily="34" charset="0"/>
                <a:cs typeface="Courier New" panose="02070309020205020404" pitchFamily="49" charset="0"/>
              </a:rPr>
              <a:t>": "HelloWorld",</a:t>
            </a:r>
          </a:p>
          <a:p>
            <a:r>
              <a:rPr lang="en-US" sz="2400" dirty="0">
                <a:latin typeface="Lucida Console" panose="020B0609040504020204" pitchFamily="49" charset="0"/>
                <a:ea typeface="Amazon Ember Light" panose="020B0403020204020204" pitchFamily="34" charset="0"/>
                <a:cs typeface="Courier New" panose="02070309020205020404" pitchFamily="49" charset="0"/>
              </a:rPr>
              <a:t>  "</a:t>
            </a:r>
            <a:r>
              <a:rPr lang="en-US" sz="24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States</a:t>
            </a:r>
            <a:r>
              <a:rPr lang="en-US" sz="24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2400" dirty="0">
                <a:latin typeface="Lucida Console" panose="020B0609040504020204" pitchFamily="49" charset="0"/>
                <a:ea typeface="Amazon Ember Light" panose="020B0403020204020204" pitchFamily="34" charset="0"/>
                <a:cs typeface="Courier New" panose="02070309020205020404" pitchFamily="49" charset="0"/>
              </a:rPr>
              <a:t>    "</a:t>
            </a:r>
            <a:r>
              <a:rPr lang="en-US" sz="24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HelloWorld</a:t>
            </a:r>
            <a:r>
              <a:rPr lang="en-US" sz="24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2400" dirty="0">
                <a:latin typeface="Lucida Console" panose="020B0609040504020204" pitchFamily="49" charset="0"/>
                <a:ea typeface="Amazon Ember Light" panose="020B0403020204020204" pitchFamily="34" charset="0"/>
                <a:cs typeface="Courier New" panose="02070309020205020404" pitchFamily="49" charset="0"/>
              </a:rPr>
              <a:t>      "</a:t>
            </a:r>
            <a:r>
              <a:rPr lang="en-US" sz="24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Type</a:t>
            </a:r>
            <a:r>
              <a:rPr lang="en-US" sz="2400" dirty="0">
                <a:latin typeface="Lucida Console" panose="020B0609040504020204" pitchFamily="49" charset="0"/>
                <a:ea typeface="Amazon Ember Light" panose="020B0403020204020204" pitchFamily="34" charset="0"/>
                <a:cs typeface="Courier New" panose="02070309020205020404" pitchFamily="49" charset="0"/>
              </a:rPr>
              <a:t>": "Pass",</a:t>
            </a:r>
          </a:p>
          <a:p>
            <a:r>
              <a:rPr lang="en-US" sz="2400" dirty="0">
                <a:latin typeface="Lucida Console" panose="020B0609040504020204" pitchFamily="49" charset="0"/>
                <a:ea typeface="Amazon Ember Light" panose="020B0403020204020204" pitchFamily="34" charset="0"/>
                <a:cs typeface="Courier New" panose="02070309020205020404" pitchFamily="49" charset="0"/>
              </a:rPr>
              <a:t>      "</a:t>
            </a:r>
            <a:r>
              <a:rPr lang="en-US" sz="24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Result</a:t>
            </a:r>
            <a:r>
              <a:rPr lang="en-US" sz="2400" dirty="0">
                <a:latin typeface="Lucida Console" panose="020B0609040504020204" pitchFamily="49" charset="0"/>
                <a:ea typeface="Amazon Ember Light" panose="020B0403020204020204" pitchFamily="34" charset="0"/>
                <a:cs typeface="Courier New" panose="02070309020205020404" pitchFamily="49" charset="0"/>
              </a:rPr>
              <a:t>": "Hello World!",</a:t>
            </a:r>
          </a:p>
          <a:p>
            <a:r>
              <a:rPr lang="en-US" sz="2400" dirty="0">
                <a:latin typeface="Lucida Console" panose="020B0609040504020204" pitchFamily="49" charset="0"/>
                <a:ea typeface="Amazon Ember Light" panose="020B0403020204020204" pitchFamily="34" charset="0"/>
                <a:cs typeface="Courier New" panose="02070309020205020404" pitchFamily="49" charset="0"/>
              </a:rPr>
              <a:t>      "</a:t>
            </a:r>
            <a:r>
              <a:rPr lang="en-US" sz="24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End</a:t>
            </a:r>
            <a:r>
              <a:rPr lang="en-US" sz="2400" dirty="0">
                <a:latin typeface="Lucida Console" panose="020B0609040504020204" pitchFamily="49" charset="0"/>
                <a:ea typeface="Amazon Ember Light" panose="020B0403020204020204" pitchFamily="34" charset="0"/>
                <a:cs typeface="Courier New" panose="02070309020205020404" pitchFamily="49" charset="0"/>
              </a:rPr>
              <a:t>": true</a:t>
            </a:r>
          </a:p>
          <a:p>
            <a:r>
              <a:rPr lang="en-US" sz="24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24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2400" dirty="0">
                <a:latin typeface="Lucida Console" panose="020B0609040504020204" pitchFamily="49" charset="0"/>
                <a:ea typeface="Amazon Ember Light" panose="020B0403020204020204" pitchFamily="34" charset="0"/>
                <a:cs typeface="Courier New" panose="02070309020205020404" pitchFamily="49" charset="0"/>
              </a:rPr>
              <a:t>}</a:t>
            </a:r>
          </a:p>
        </p:txBody>
      </p:sp>
      <p:sp>
        <p:nvSpPr>
          <p:cNvPr id="11" name="TextBox 10">
            <a:extLst>
              <a:ext uri="{FF2B5EF4-FFF2-40B4-BE49-F238E27FC236}">
                <a16:creationId xmlns:a16="http://schemas.microsoft.com/office/drawing/2014/main" id="{397E2043-7CE5-528D-AEB2-EA0EB682550D}"/>
              </a:ext>
            </a:extLst>
          </p:cNvPr>
          <p:cNvSpPr txBox="1"/>
          <p:nvPr/>
        </p:nvSpPr>
        <p:spPr>
          <a:xfrm>
            <a:off x="7626938" y="1194152"/>
            <a:ext cx="4373313" cy="830997"/>
          </a:xfrm>
          <a:prstGeom prst="rect">
            <a:avLst/>
          </a:prstGeom>
          <a:noFill/>
        </p:spPr>
        <p:txBody>
          <a:bodyPr wrap="none" rtlCol="0">
            <a:spAutoFit/>
          </a:bodyPr>
          <a:lstStyle/>
          <a:p>
            <a:pPr algn="ctr"/>
            <a:r>
              <a:rPr lang="en-US" sz="2400" b="1" dirty="0">
                <a:solidFill>
                  <a:schemeClr val="accent1"/>
                </a:solidFill>
                <a:ea typeface="Amazon Ember" panose="020B0603020204020204" pitchFamily="34" charset="0"/>
                <a:cs typeface="Amazon Ember" panose="020B0603020204020204" pitchFamily="34" charset="0"/>
              </a:rPr>
              <a:t>Visualize</a:t>
            </a:r>
            <a:r>
              <a:rPr lang="en-US" sz="2400" dirty="0">
                <a:solidFill>
                  <a:srgbClr val="232F3E"/>
                </a:solidFill>
                <a:ea typeface="Amazon Ember" panose="020B0603020204020204" pitchFamily="34" charset="0"/>
                <a:cs typeface="Amazon Ember" panose="020B0603020204020204" pitchFamily="34" charset="0"/>
              </a:rPr>
              <a:t> the workflow in the </a:t>
            </a:r>
            <a:br>
              <a:rPr lang="en-US" sz="2400" dirty="0">
                <a:solidFill>
                  <a:srgbClr val="232F3E"/>
                </a:solidFill>
                <a:ea typeface="Amazon Ember" panose="020B0603020204020204" pitchFamily="34" charset="0"/>
                <a:cs typeface="Amazon Ember" panose="020B0603020204020204" pitchFamily="34" charset="0"/>
              </a:rPr>
            </a:br>
            <a:r>
              <a:rPr lang="en-US" sz="2400" dirty="0">
                <a:solidFill>
                  <a:srgbClr val="232F3E"/>
                </a:solidFill>
                <a:ea typeface="Amazon Ember" panose="020B0603020204020204" pitchFamily="34" charset="0"/>
                <a:cs typeface="Amazon Ember" panose="020B0603020204020204" pitchFamily="34" charset="0"/>
              </a:rPr>
              <a:t>Step Functions console</a:t>
            </a:r>
          </a:p>
        </p:txBody>
      </p:sp>
      <p:sp>
        <p:nvSpPr>
          <p:cNvPr id="5" name="Oval 4">
            <a:extLst>
              <a:ext uri="{FF2B5EF4-FFF2-40B4-BE49-F238E27FC236}">
                <a16:creationId xmlns:a16="http://schemas.microsoft.com/office/drawing/2014/main" id="{BB89ECF8-76E1-D1EB-81FE-BB2600C80FF1}"/>
              </a:ext>
            </a:extLst>
          </p:cNvPr>
          <p:cNvSpPr/>
          <p:nvPr/>
        </p:nvSpPr>
        <p:spPr>
          <a:xfrm>
            <a:off x="9305592" y="2301443"/>
            <a:ext cx="1016000" cy="10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ea typeface="Amazon Ember" panose="020B0603020204020204" pitchFamily="34" charset="0"/>
                <a:cs typeface="Amazon Ember" panose="020B0603020204020204" pitchFamily="34" charset="0"/>
              </a:rPr>
              <a:t>Start</a:t>
            </a:r>
          </a:p>
        </p:txBody>
      </p:sp>
      <p:sp>
        <p:nvSpPr>
          <p:cNvPr id="6" name="Rounded Rectangle 9">
            <a:extLst>
              <a:ext uri="{FF2B5EF4-FFF2-40B4-BE49-F238E27FC236}">
                <a16:creationId xmlns:a16="http://schemas.microsoft.com/office/drawing/2014/main" id="{CB11ABE7-C25E-0DA0-43A8-351F8A5606C2}"/>
              </a:ext>
            </a:extLst>
          </p:cNvPr>
          <p:cNvSpPr/>
          <p:nvPr/>
        </p:nvSpPr>
        <p:spPr>
          <a:xfrm>
            <a:off x="8865325" y="3760520"/>
            <a:ext cx="1896534" cy="795867"/>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232F3E"/>
                </a:solidFill>
                <a:ea typeface="Amazon Ember" panose="020B0603020204020204" pitchFamily="34" charset="0"/>
                <a:cs typeface="Amazon Ember" panose="020B0603020204020204" pitchFamily="34" charset="0"/>
              </a:rPr>
              <a:t>HelloWorld</a:t>
            </a:r>
          </a:p>
        </p:txBody>
      </p:sp>
      <p:sp>
        <p:nvSpPr>
          <p:cNvPr id="7" name="Oval 6">
            <a:extLst>
              <a:ext uri="{FF2B5EF4-FFF2-40B4-BE49-F238E27FC236}">
                <a16:creationId xmlns:a16="http://schemas.microsoft.com/office/drawing/2014/main" id="{AA06E67A-C536-45BD-FBE5-74111FE203FA}"/>
              </a:ext>
            </a:extLst>
          </p:cNvPr>
          <p:cNvSpPr/>
          <p:nvPr/>
        </p:nvSpPr>
        <p:spPr>
          <a:xfrm>
            <a:off x="9305592" y="4999463"/>
            <a:ext cx="1016000" cy="1016000"/>
          </a:xfrm>
          <a:prstGeom prst="ellipse">
            <a:avLst/>
          </a:prstGeom>
          <a:solidFill>
            <a:schemeClr val="accent1"/>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ea typeface="Amazon Ember" panose="020B0603020204020204" pitchFamily="34" charset="0"/>
                <a:cs typeface="Amazon Ember" panose="020B0603020204020204" pitchFamily="34" charset="0"/>
              </a:rPr>
              <a:t>End</a:t>
            </a:r>
          </a:p>
        </p:txBody>
      </p:sp>
      <p:cxnSp>
        <p:nvCxnSpPr>
          <p:cNvPr id="8" name="Straight Arrow Connector 7">
            <a:extLst>
              <a:ext uri="{FF2B5EF4-FFF2-40B4-BE49-F238E27FC236}">
                <a16:creationId xmlns:a16="http://schemas.microsoft.com/office/drawing/2014/main" id="{04D61A47-7A4A-82B5-AA92-C6038C6A504B}"/>
              </a:ext>
              <a:ext uri="{C183D7F6-B498-43B3-948B-1728B52AA6E4}">
                <adec:decorative xmlns:adec="http://schemas.microsoft.com/office/drawing/2017/decorative" val="1"/>
              </a:ext>
            </a:extLst>
          </p:cNvPr>
          <p:cNvCxnSpPr>
            <a:stCxn id="5" idx="4"/>
            <a:endCxn id="6" idx="0"/>
          </p:cNvCxnSpPr>
          <p:nvPr/>
        </p:nvCxnSpPr>
        <p:spPr>
          <a:xfrm>
            <a:off x="9813592" y="3317443"/>
            <a:ext cx="0" cy="44307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40319F4-3F70-F7F5-228A-E33B7721BB6F}"/>
              </a:ext>
              <a:ext uri="{C183D7F6-B498-43B3-948B-1728B52AA6E4}">
                <adec:decorative xmlns:adec="http://schemas.microsoft.com/office/drawing/2017/decorative" val="1"/>
              </a:ext>
            </a:extLst>
          </p:cNvPr>
          <p:cNvCxnSpPr>
            <a:stCxn id="6" idx="2"/>
            <a:endCxn id="7" idx="0"/>
          </p:cNvCxnSpPr>
          <p:nvPr/>
        </p:nvCxnSpPr>
        <p:spPr>
          <a:xfrm>
            <a:off x="9813592" y="4556387"/>
            <a:ext cx="0" cy="443076"/>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926070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17</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Running state machines</a:t>
            </a:r>
          </a:p>
        </p:txBody>
      </p:sp>
      <p:sp>
        <p:nvSpPr>
          <p:cNvPr id="7" name="TextBox 6">
            <a:extLst>
              <a:ext uri="{FF2B5EF4-FFF2-40B4-BE49-F238E27FC236}">
                <a16:creationId xmlns:a16="http://schemas.microsoft.com/office/drawing/2014/main" id="{C4A1847A-C6F1-7CE9-9799-21B1D44C758A}"/>
              </a:ext>
            </a:extLst>
          </p:cNvPr>
          <p:cNvSpPr txBox="1"/>
          <p:nvPr/>
        </p:nvSpPr>
        <p:spPr>
          <a:xfrm>
            <a:off x="3079790" y="1189978"/>
            <a:ext cx="6032421" cy="5016758"/>
          </a:xfrm>
          <a:prstGeom prst="rect">
            <a:avLst/>
          </a:prstGeom>
          <a:noFill/>
        </p:spPr>
        <p:txBody>
          <a:bodyPr wrap="none" rtlCol="0">
            <a:spAutoFit/>
          </a:bodyPr>
          <a:lstStyle/>
          <a:p>
            <a:r>
              <a:rPr lang="en-US" sz="2000" dirty="0">
                <a:latin typeface="Lucida Console" panose="020B0609040504020204" pitchFamily="49" charset="0"/>
                <a:ea typeface="Amazon Ember Light" panose="020B0403020204020204" pitchFamily="34" charset="0"/>
                <a:cs typeface="Courier New" panose="02070309020205020404" pitchFamily="49" charset="0"/>
              </a:rPr>
              <a:t>{</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Comment</a:t>
            </a:r>
            <a:r>
              <a:rPr lang="en-US" sz="2000" dirty="0">
                <a:latin typeface="Lucida Console" panose="020B0609040504020204" pitchFamily="49" charset="0"/>
                <a:ea typeface="Amazon Ember Light" panose="020B0403020204020204" pitchFamily="34" charset="0"/>
                <a:cs typeface="Courier New" panose="02070309020205020404" pitchFamily="49" charset="0"/>
              </a:rPr>
              <a:t>": "A Hello World Example",</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err="1">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StartAt</a:t>
            </a:r>
            <a:r>
              <a:rPr lang="en-US" sz="2000" dirty="0">
                <a:latin typeface="Lucida Console" panose="020B0609040504020204" pitchFamily="49" charset="0"/>
                <a:ea typeface="Amazon Ember Light" panose="020B0403020204020204" pitchFamily="34" charset="0"/>
                <a:cs typeface="Courier New" panose="02070309020205020404" pitchFamily="49" charset="0"/>
              </a:rPr>
              <a:t>": "HelloWorld",</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States</a:t>
            </a:r>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HelloWorld</a:t>
            </a:r>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Type</a:t>
            </a:r>
            <a:r>
              <a:rPr lang="en-US" sz="2000" dirty="0">
                <a:latin typeface="Lucida Console" panose="020B0609040504020204" pitchFamily="49" charset="0"/>
                <a:ea typeface="Amazon Ember Light" panose="020B0403020204020204" pitchFamily="34" charset="0"/>
                <a:cs typeface="Courier New" panose="02070309020205020404" pitchFamily="49" charset="0"/>
              </a:rPr>
              <a:t>": "Pass",</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Result</a:t>
            </a:r>
            <a:r>
              <a:rPr lang="en-US" sz="2000" dirty="0">
                <a:latin typeface="Lucida Console" panose="020B0609040504020204" pitchFamily="49" charset="0"/>
                <a:ea typeface="Amazon Ember Light" panose="020B0403020204020204" pitchFamily="34" charset="0"/>
                <a:cs typeface="Courier New" panose="02070309020205020404" pitchFamily="49" charset="0"/>
              </a:rPr>
              <a:t>": "Hello World!",</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Next</a:t>
            </a:r>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err="1">
                <a:latin typeface="Lucida Console" panose="020B0609040504020204" pitchFamily="49" charset="0"/>
                <a:ea typeface="Amazon Ember Light" panose="020B0403020204020204" pitchFamily="34" charset="0"/>
                <a:cs typeface="Courier New" panose="02070309020205020404" pitchFamily="49" charset="0"/>
              </a:rPr>
              <a:t>NextState</a:t>
            </a:r>
            <a:r>
              <a:rPr lang="en-US" sz="2000" dirty="0">
                <a:latin typeface="Lucida Console" panose="020B0609040504020204" pitchFamily="49" charset="0"/>
                <a:ea typeface="Amazon Ember Light" panose="020B0403020204020204" pitchFamily="34" charset="0"/>
                <a:cs typeface="Courier New" panose="02070309020205020404" pitchFamily="49" charset="0"/>
              </a:rPr>
              <a:t>"</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err="1">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NextState</a:t>
            </a:r>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Type</a:t>
            </a:r>
            <a:r>
              <a:rPr lang="en-US" sz="2000" dirty="0">
                <a:latin typeface="Lucida Console" panose="020B0609040504020204" pitchFamily="49" charset="0"/>
                <a:ea typeface="Amazon Ember Light" panose="020B0403020204020204" pitchFamily="34" charset="0"/>
                <a:cs typeface="Courier New" panose="02070309020205020404" pitchFamily="49" charset="0"/>
              </a:rPr>
              <a:t>": "Action",</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Resource</a:t>
            </a:r>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err="1">
                <a:latin typeface="Lucida Console" panose="020B0609040504020204" pitchFamily="49" charset="0"/>
                <a:ea typeface="Amazon Ember Light" panose="020B0403020204020204" pitchFamily="34" charset="0"/>
                <a:cs typeface="Courier New" panose="02070309020205020404" pitchFamily="49" charset="0"/>
              </a:rPr>
              <a:t>arn:aws:lambda</a:t>
            </a:r>
            <a:r>
              <a:rPr lang="en-US" sz="2000" dirty="0">
                <a:latin typeface="Lucida Console" panose="020B0609040504020204" pitchFamily="49" charset="0"/>
                <a:ea typeface="Amazon Ember Light" panose="020B0403020204020204" pitchFamily="34" charset="0"/>
                <a:cs typeface="Courier New" panose="02070309020205020404" pitchFamily="49" charset="0"/>
              </a:rPr>
              <a:t>...",</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r>
              <a:rPr lang="en-US" sz="2000" dirty="0">
                <a:solidFill>
                  <a:schemeClr val="accent1"/>
                </a:solidFill>
                <a:latin typeface="Lucida Console" panose="020B0609040504020204" pitchFamily="49" charset="0"/>
                <a:ea typeface="Amazon Ember Light" panose="020B0403020204020204" pitchFamily="34" charset="0"/>
                <a:cs typeface="Courier New" panose="02070309020205020404" pitchFamily="49" charset="0"/>
              </a:rPr>
              <a:t>End</a:t>
            </a:r>
            <a:r>
              <a:rPr lang="en-US" sz="2000" dirty="0">
                <a:latin typeface="Lucida Console" panose="020B0609040504020204" pitchFamily="49" charset="0"/>
                <a:ea typeface="Amazon Ember Light" panose="020B0403020204020204" pitchFamily="34" charset="0"/>
                <a:cs typeface="Courier New" panose="02070309020205020404" pitchFamily="49" charset="0"/>
              </a:rPr>
              <a:t>": true</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sz="2000" dirty="0">
                <a:latin typeface="Lucida Console" panose="020B0609040504020204" pitchFamily="49" charset="0"/>
                <a:ea typeface="Amazon Ember Light" panose="020B0403020204020204" pitchFamily="34" charset="0"/>
                <a:cs typeface="Courier New" panose="02070309020205020404" pitchFamily="49" charset="0"/>
              </a:rPr>
              <a:t>}</a:t>
            </a:r>
          </a:p>
        </p:txBody>
      </p:sp>
      <p:sp>
        <p:nvSpPr>
          <p:cNvPr id="4" name="Rounded Rectangular Callout 7">
            <a:extLst>
              <a:ext uri="{FF2B5EF4-FFF2-40B4-BE49-F238E27FC236}">
                <a16:creationId xmlns:a16="http://schemas.microsoft.com/office/drawing/2014/main" id="{A93915D8-99DA-51CD-5B03-0817AC0F4CCB}"/>
              </a:ext>
            </a:extLst>
          </p:cNvPr>
          <p:cNvSpPr/>
          <p:nvPr/>
        </p:nvSpPr>
        <p:spPr>
          <a:xfrm>
            <a:off x="585028" y="1341468"/>
            <a:ext cx="1879600" cy="1275551"/>
          </a:xfrm>
          <a:prstGeom prst="wedgeRoundRectCallout">
            <a:avLst>
              <a:gd name="adj1" fmla="val 98987"/>
              <a:gd name="adj2" fmla="val -1643"/>
              <a:gd name="adj3" fmla="val 1666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Running the state machine </a:t>
            </a:r>
            <a:br>
              <a:rPr lang="en-US" dirty="0">
                <a:solidFill>
                  <a:schemeClr val="tx1"/>
                </a:solidFill>
              </a:rPr>
            </a:br>
            <a:r>
              <a:rPr lang="en-US" dirty="0">
                <a:solidFill>
                  <a:schemeClr val="tx1"/>
                </a:solidFill>
              </a:rPr>
              <a:t>starts here</a:t>
            </a:r>
            <a:br>
              <a:rPr lang="en-US" dirty="0">
                <a:solidFill>
                  <a:schemeClr val="tx1"/>
                </a:solidFill>
              </a:rPr>
            </a:br>
            <a:r>
              <a:rPr lang="en-US" dirty="0">
                <a:solidFill>
                  <a:schemeClr val="tx1"/>
                </a:solidFill>
              </a:rPr>
              <a:t>(required)</a:t>
            </a:r>
          </a:p>
        </p:txBody>
      </p:sp>
      <p:sp>
        <p:nvSpPr>
          <p:cNvPr id="9" name="Rectangle 8">
            <a:extLst>
              <a:ext uri="{FF2B5EF4-FFF2-40B4-BE49-F238E27FC236}">
                <a16:creationId xmlns:a16="http://schemas.microsoft.com/office/drawing/2014/main" id="{4F5FED2B-171E-0A10-5D83-01F22C404465}"/>
              </a:ext>
              <a:ext uri="{C183D7F6-B498-43B3-948B-1728B52AA6E4}">
                <adec:decorative xmlns:adec="http://schemas.microsoft.com/office/drawing/2017/decorative" val="1"/>
              </a:ext>
            </a:extLst>
          </p:cNvPr>
          <p:cNvSpPr/>
          <p:nvPr/>
        </p:nvSpPr>
        <p:spPr>
          <a:xfrm>
            <a:off x="3423037" y="1801443"/>
            <a:ext cx="1463040" cy="3556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ular Callout 8">
            <a:extLst>
              <a:ext uri="{FF2B5EF4-FFF2-40B4-BE49-F238E27FC236}">
                <a16:creationId xmlns:a16="http://schemas.microsoft.com/office/drawing/2014/main" id="{FA68887C-3BE2-EC4A-4C9F-16A514A9FEAC}"/>
              </a:ext>
            </a:extLst>
          </p:cNvPr>
          <p:cNvSpPr/>
          <p:nvPr/>
        </p:nvSpPr>
        <p:spPr>
          <a:xfrm>
            <a:off x="585028" y="3049632"/>
            <a:ext cx="1879600" cy="933173"/>
          </a:xfrm>
          <a:prstGeom prst="wedgeRoundRectCallout">
            <a:avLst>
              <a:gd name="adj1" fmla="val 131419"/>
              <a:gd name="adj2" fmla="val -59232"/>
              <a:gd name="adj3" fmla="val 1666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State type (required)</a:t>
            </a:r>
          </a:p>
        </p:txBody>
      </p:sp>
      <p:sp>
        <p:nvSpPr>
          <p:cNvPr id="10" name="Rectangle 9">
            <a:extLst>
              <a:ext uri="{FF2B5EF4-FFF2-40B4-BE49-F238E27FC236}">
                <a16:creationId xmlns:a16="http://schemas.microsoft.com/office/drawing/2014/main" id="{824CAD0B-E998-1337-D9EF-967B8DD77391}"/>
              </a:ext>
              <a:ext uri="{C183D7F6-B498-43B3-948B-1728B52AA6E4}">
                <adec:decorative xmlns:adec="http://schemas.microsoft.com/office/drawing/2017/decorative" val="1"/>
              </a:ext>
            </a:extLst>
          </p:cNvPr>
          <p:cNvSpPr/>
          <p:nvPr/>
        </p:nvSpPr>
        <p:spPr>
          <a:xfrm>
            <a:off x="4059928" y="2728991"/>
            <a:ext cx="1005840" cy="3556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11">
            <a:extLst>
              <a:ext uri="{FF2B5EF4-FFF2-40B4-BE49-F238E27FC236}">
                <a16:creationId xmlns:a16="http://schemas.microsoft.com/office/drawing/2014/main" id="{8ADE7A5F-BDAC-299B-6794-EA29B2808586}"/>
              </a:ext>
            </a:extLst>
          </p:cNvPr>
          <p:cNvSpPr/>
          <p:nvPr/>
        </p:nvSpPr>
        <p:spPr>
          <a:xfrm>
            <a:off x="8895062" y="3477201"/>
            <a:ext cx="2653472" cy="933173"/>
          </a:xfrm>
          <a:prstGeom prst="wedgeRoundRectCallout">
            <a:avLst>
              <a:gd name="adj1" fmla="val -107319"/>
              <a:gd name="adj2" fmla="val -39272"/>
              <a:gd name="adj3" fmla="val 1666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The next state that is run when the current state finishes</a:t>
            </a:r>
          </a:p>
        </p:txBody>
      </p:sp>
      <p:sp>
        <p:nvSpPr>
          <p:cNvPr id="6" name="Rounded Rectangular Callout 9">
            <a:extLst>
              <a:ext uri="{FF2B5EF4-FFF2-40B4-BE49-F238E27FC236}">
                <a16:creationId xmlns:a16="http://schemas.microsoft.com/office/drawing/2014/main" id="{9EF21953-C364-9C19-323A-FD7D103CCE95}"/>
              </a:ext>
            </a:extLst>
          </p:cNvPr>
          <p:cNvSpPr/>
          <p:nvPr/>
        </p:nvSpPr>
        <p:spPr>
          <a:xfrm>
            <a:off x="585028" y="5161853"/>
            <a:ext cx="1879600" cy="933173"/>
          </a:xfrm>
          <a:prstGeom prst="wedgeRoundRectCallout">
            <a:avLst>
              <a:gd name="adj1" fmla="val 128717"/>
              <a:gd name="adj2" fmla="val -64676"/>
              <a:gd name="adj3" fmla="val 1666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State ends if set to </a:t>
            </a:r>
            <a:r>
              <a:rPr lang="en-US" i="1">
                <a:solidFill>
                  <a:schemeClr val="tx1"/>
                </a:solidFill>
              </a:rPr>
              <a:t>true</a:t>
            </a:r>
          </a:p>
        </p:txBody>
      </p:sp>
      <p:sp>
        <p:nvSpPr>
          <p:cNvPr id="11" name="Rectangle 10">
            <a:extLst>
              <a:ext uri="{FF2B5EF4-FFF2-40B4-BE49-F238E27FC236}">
                <a16:creationId xmlns:a16="http://schemas.microsoft.com/office/drawing/2014/main" id="{290E4F33-F4B6-A506-6165-5238E23F0BF1}"/>
              </a:ext>
              <a:ext uri="{C183D7F6-B498-43B3-948B-1728B52AA6E4}">
                <adec:decorative xmlns:adec="http://schemas.microsoft.com/office/drawing/2017/decorative" val="1"/>
              </a:ext>
            </a:extLst>
          </p:cNvPr>
          <p:cNvSpPr/>
          <p:nvPr/>
        </p:nvSpPr>
        <p:spPr>
          <a:xfrm>
            <a:off x="4059928" y="4821619"/>
            <a:ext cx="1737360" cy="355601"/>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07EB7A-65B7-9443-A1F7-08088F9484F9}"/>
              </a:ext>
              <a:ext uri="{C183D7F6-B498-43B3-948B-1728B52AA6E4}">
                <adec:decorative xmlns:adec="http://schemas.microsoft.com/office/drawing/2017/decorative" val="1"/>
              </a:ext>
            </a:extLst>
          </p:cNvPr>
          <p:cNvSpPr/>
          <p:nvPr/>
        </p:nvSpPr>
        <p:spPr>
          <a:xfrm>
            <a:off x="4059928" y="3340456"/>
            <a:ext cx="1005840" cy="3556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0689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A1575B-E7DC-49AE-B5D0-D53AA2F0C641}"/>
              </a:ext>
            </a:extLst>
          </p:cNvPr>
          <p:cNvSpPr>
            <a:spLocks noGrp="1"/>
          </p:cNvSpPr>
          <p:nvPr>
            <p:ph type="sldNum" idx="97"/>
          </p:nvPr>
        </p:nvSpPr>
        <p:spPr/>
        <p:txBody>
          <a:bodyPr/>
          <a:lstStyle/>
          <a:p>
            <a:fld id="{930176A1-BCF0-4712-97A6-6B495F55390B}" type="slidenum">
              <a:rPr lang="en-US" smtClean="0"/>
              <a:pPr/>
              <a:t>18</a:t>
            </a:fld>
            <a:endParaRPr lang="en-US"/>
          </a:p>
        </p:txBody>
      </p:sp>
      <p:sp>
        <p:nvSpPr>
          <p:cNvPr id="6" name="Title 5">
            <a:extLst>
              <a:ext uri="{FF2B5EF4-FFF2-40B4-BE49-F238E27FC236}">
                <a16:creationId xmlns:a16="http://schemas.microsoft.com/office/drawing/2014/main" id="{E5DFC137-76EF-4100-A8F6-88AFDD3CD56B}"/>
              </a:ext>
            </a:extLst>
          </p:cNvPr>
          <p:cNvSpPr>
            <a:spLocks noGrp="1"/>
          </p:cNvSpPr>
          <p:nvPr>
            <p:ph type="title" idx="1"/>
          </p:nvPr>
        </p:nvSpPr>
        <p:spPr/>
        <p:txBody>
          <a:bodyPr/>
          <a:lstStyle/>
          <a:p>
            <a:r>
              <a:rPr lang="en-US"/>
              <a:t>Section 3 key takeaways</a:t>
            </a:r>
            <a:endParaRPr lang="en-US" dirty="0"/>
          </a:p>
        </p:txBody>
      </p:sp>
      <p:pic>
        <p:nvPicPr>
          <p:cNvPr id="8" name="Content Placeholder 13">
            <a:extLst>
              <a:ext uri="{FF2B5EF4-FFF2-40B4-BE49-F238E27FC236}">
                <a16:creationId xmlns:a16="http://schemas.microsoft.com/office/drawing/2014/main" id="{417EF3E5-7A22-4EA2-8021-D0BF89AEA61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a:prstGeom prst="rect">
            <a:avLst/>
          </a:prstGeom>
        </p:spPr>
      </p:pic>
      <p:sp>
        <p:nvSpPr>
          <p:cNvPr id="9" name="Text Placeholder 8">
            <a:extLst>
              <a:ext uri="{FF2B5EF4-FFF2-40B4-BE49-F238E27FC236}">
                <a16:creationId xmlns:a16="http://schemas.microsoft.com/office/drawing/2014/main" id="{8442A95B-44A1-4E18-9A93-DA3FC5AA1E7E}"/>
              </a:ext>
            </a:extLst>
          </p:cNvPr>
          <p:cNvSpPr>
            <a:spLocks noGrp="1"/>
          </p:cNvSpPr>
          <p:nvPr>
            <p:ph type="body" idx="3"/>
          </p:nvPr>
        </p:nvSpPr>
        <p:spPr/>
        <p:txBody>
          <a:bodyPr/>
          <a:lstStyle/>
          <a:p>
            <a:pPr lvl="0">
              <a:lnSpc>
                <a:spcPct val="90000"/>
              </a:lnSpc>
              <a:spcBef>
                <a:spcPts val="1000"/>
              </a:spcBef>
              <a:spcAft>
                <a:spcPts val="0"/>
              </a:spcAft>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a:t>
            </a:r>
            <a:r>
              <a:rPr lang="en-US" b="1" dirty="0">
                <a:solidFill>
                  <a:schemeClr val="accent1"/>
                </a:solidFill>
                <a:ea typeface="Amazon Ember Light" panose="020B0403020204020204" pitchFamily="34" charset="0"/>
                <a:cs typeface="Amazon Ember Light" panose="020B0403020204020204" pitchFamily="34" charset="0"/>
              </a:rPr>
              <a:t>Step Functions </a:t>
            </a:r>
            <a:r>
              <a:rPr lang="en-US" dirty="0">
                <a:ea typeface="Amazon Ember Light" panose="020B0403020204020204" pitchFamily="34" charset="0"/>
                <a:cs typeface="Amazon Ember Light" panose="020B0403020204020204" pitchFamily="34" charset="0"/>
              </a:rPr>
              <a:t>is a service that you can use to coordinate components of distributed applications and </a:t>
            </a:r>
            <a:r>
              <a:rPr lang="en-US" b="1" dirty="0">
                <a:solidFill>
                  <a:schemeClr val="accent1"/>
                </a:solidFill>
                <a:ea typeface="Amazon Ember Light" panose="020B0403020204020204" pitchFamily="34" charset="0"/>
                <a:cs typeface="Amazon Ember Light" panose="020B0403020204020204" pitchFamily="34" charset="0"/>
              </a:rPr>
              <a:t>microservices</a:t>
            </a:r>
            <a:r>
              <a:rPr lang="en-US" dirty="0">
                <a:ea typeface="Amazon Ember Light" panose="020B0403020204020204" pitchFamily="34" charset="0"/>
                <a:cs typeface="Amazon Ember Light" panose="020B0403020204020204" pitchFamily="34" charset="0"/>
              </a:rPr>
              <a:t> by using visual workflows.</a:t>
            </a:r>
          </a:p>
          <a:p>
            <a:pPr lvl="0">
              <a:lnSpc>
                <a:spcPct val="90000"/>
              </a:lnSpc>
              <a:spcBef>
                <a:spcPts val="1000"/>
              </a:spcBef>
              <a:spcAft>
                <a:spcPts val="0"/>
              </a:spcAft>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A </a:t>
            </a:r>
            <a:r>
              <a:rPr lang="en-US" b="1" dirty="0">
                <a:solidFill>
                  <a:schemeClr val="accent1"/>
                </a:solidFill>
                <a:ea typeface="Amazon Ember Light" panose="020B0403020204020204" pitchFamily="34" charset="0"/>
                <a:cs typeface="Amazon Ember Light" panose="020B0403020204020204" pitchFamily="34" charset="0"/>
              </a:rPr>
              <a:t>state machine </a:t>
            </a:r>
            <a:r>
              <a:rPr lang="en-US" dirty="0">
                <a:ea typeface="Amazon Ember Light" panose="020B0403020204020204" pitchFamily="34" charset="0"/>
                <a:cs typeface="Amazon Ember Light" panose="020B0403020204020204" pitchFamily="34" charset="0"/>
              </a:rPr>
              <a:t>is an object that has a set number of operating conditions that depend on the object’s </a:t>
            </a:r>
            <a:r>
              <a:rPr lang="en-US" b="1" dirty="0">
                <a:solidFill>
                  <a:schemeClr val="accent1"/>
                </a:solidFill>
                <a:ea typeface="Amazon Ember Light" panose="020B0403020204020204" pitchFamily="34" charset="0"/>
                <a:cs typeface="Amazon Ember Light" panose="020B0403020204020204" pitchFamily="34" charset="0"/>
              </a:rPr>
              <a:t>previous condition </a:t>
            </a:r>
            <a:r>
              <a:rPr lang="en-US" dirty="0">
                <a:ea typeface="Amazon Ember Light" panose="020B0403020204020204" pitchFamily="34" charset="0"/>
                <a:cs typeface="Amazon Ember Light" panose="020B0403020204020204" pitchFamily="34" charset="0"/>
              </a:rPr>
              <a:t>to determine the </a:t>
            </a:r>
            <a:r>
              <a:rPr lang="en-US" b="1" dirty="0">
                <a:solidFill>
                  <a:schemeClr val="accent1"/>
                </a:solidFill>
                <a:ea typeface="Amazon Ember Light" panose="020B0403020204020204" pitchFamily="34" charset="0"/>
                <a:cs typeface="Amazon Ember Light" panose="020B0403020204020204" pitchFamily="34" charset="0"/>
              </a:rPr>
              <a:t>output</a:t>
            </a:r>
            <a:r>
              <a:rPr lang="en-US" dirty="0">
                <a:ea typeface="Amazon Ember Light" panose="020B0403020204020204" pitchFamily="34" charset="0"/>
                <a:cs typeface="Amazon Ember Light" panose="020B0403020204020204" pitchFamily="34" charset="0"/>
              </a:rPr>
              <a:t>.</a:t>
            </a:r>
          </a:p>
          <a:p>
            <a:pPr lvl="0">
              <a:lnSpc>
                <a:spcPct val="90000"/>
              </a:lnSpc>
              <a:spcBef>
                <a:spcPts val="1000"/>
              </a:spcBef>
              <a:spcAft>
                <a:spcPts val="0"/>
              </a:spcAft>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State machines are </a:t>
            </a:r>
            <a:r>
              <a:rPr lang="en-US" b="1" dirty="0">
                <a:solidFill>
                  <a:schemeClr val="accent1"/>
                </a:solidFill>
                <a:ea typeface="Amazon Ember Light" panose="020B0403020204020204" pitchFamily="34" charset="0"/>
                <a:cs typeface="Amazon Ember Light" panose="020B0403020204020204" pitchFamily="34" charset="0"/>
              </a:rPr>
              <a:t>defined</a:t>
            </a:r>
            <a:r>
              <a:rPr lang="en-US" dirty="0">
                <a:ea typeface="Amazon Ember Light" panose="020B0403020204020204" pitchFamily="34" charset="0"/>
                <a:cs typeface="Amazon Ember Light" panose="020B0403020204020204" pitchFamily="34" charset="0"/>
              </a:rPr>
              <a:t> by using the </a:t>
            </a:r>
            <a:r>
              <a:rPr lang="en-US" b="1" dirty="0">
                <a:solidFill>
                  <a:schemeClr val="accent1"/>
                </a:solidFill>
                <a:ea typeface="Amazon Ember Light" panose="020B0403020204020204" pitchFamily="34" charset="0"/>
                <a:cs typeface="Amazon Ember Light" panose="020B0403020204020204" pitchFamily="34" charset="0"/>
              </a:rPr>
              <a:t>Amazon States Language</a:t>
            </a:r>
            <a:r>
              <a:rPr lang="en-US" dirty="0">
                <a:ea typeface="Amazon Ember Light" panose="020B0403020204020204" pitchFamily="34" charset="0"/>
                <a:cs typeface="Amazon Ember Light" panose="020B0403020204020204" pitchFamily="34" charset="0"/>
              </a:rPr>
              <a:t>.</a:t>
            </a:r>
            <a:r>
              <a:rPr lang="en-US" sz="3200" dirty="0">
                <a:ea typeface="Amazon Ember Light" panose="020B0403020204020204" pitchFamily="34" charset="0"/>
                <a:cs typeface="Amazon Ember Light" panose="020B0403020204020204" pitchFamily="34" charset="0"/>
              </a:rPr>
              <a:t>	</a:t>
            </a:r>
            <a:endParaRPr lang="en-US" dirty="0"/>
          </a:p>
        </p:txBody>
      </p:sp>
    </p:spTree>
    <p:custDataLst>
      <p:tags r:id="rId1"/>
    </p:custDataLst>
    <p:extLst>
      <p:ext uri="{BB962C8B-B14F-4D97-AF65-F5344CB8AC3E}">
        <p14:creationId xmlns:p14="http://schemas.microsoft.com/office/powerpoint/2010/main" val="1228142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577DC0-FC87-4CA4-86FA-B4168515040E}"/>
              </a:ext>
            </a:extLst>
          </p:cNvPr>
          <p:cNvSpPr>
            <a:spLocks noGrp="1"/>
          </p:cNvSpPr>
          <p:nvPr>
            <p:ph type="sldNum" idx="97"/>
          </p:nvPr>
        </p:nvSpPr>
        <p:spPr/>
        <p:txBody>
          <a:bodyPr/>
          <a:lstStyle/>
          <a:p>
            <a:fld id="{4037B1B0-0345-4E15-985A-6BECCDBE474F}" type="slidenum">
              <a:rPr lang="en-US" smtClean="0"/>
              <a:pPr/>
              <a:t>19</a:t>
            </a:fld>
            <a:endParaRPr lang="en-US"/>
          </a:p>
        </p:txBody>
      </p:sp>
      <p:sp>
        <p:nvSpPr>
          <p:cNvPr id="3" name="Title 2">
            <a:extLst>
              <a:ext uri="{FF2B5EF4-FFF2-40B4-BE49-F238E27FC236}">
                <a16:creationId xmlns:a16="http://schemas.microsoft.com/office/drawing/2014/main" id="{C2DC5273-D793-4FB4-A615-4B5FAC4B1E10}"/>
              </a:ext>
            </a:extLst>
          </p:cNvPr>
          <p:cNvSpPr>
            <a:spLocks noGrp="1"/>
          </p:cNvSpPr>
          <p:nvPr>
            <p:ph type="title" idx="1"/>
          </p:nvPr>
        </p:nvSpPr>
        <p:spPr/>
        <p:txBody>
          <a:bodyPr/>
          <a:lstStyle/>
          <a:p>
            <a:r>
              <a:rPr lang="en-US"/>
              <a:t>Section 4: State types</a:t>
            </a:r>
          </a:p>
        </p:txBody>
      </p:sp>
      <p:sp>
        <p:nvSpPr>
          <p:cNvPr id="4" name="Subtitle 3">
            <a:extLst>
              <a:ext uri="{FF2B5EF4-FFF2-40B4-BE49-F238E27FC236}">
                <a16:creationId xmlns:a16="http://schemas.microsoft.com/office/drawing/2014/main" id="{65767C99-227C-4E8C-BB69-74D74AE9A794}"/>
              </a:ext>
            </a:extLst>
          </p:cNvPr>
          <p:cNvSpPr>
            <a:spLocks noGrp="1"/>
          </p:cNvSpPr>
          <p:nvPr>
            <p:ph type="subTitle" idx="2"/>
          </p:nvPr>
        </p:nvSpPr>
        <p:spPr/>
        <p:txBody>
          <a:bodyPr/>
          <a:lstStyle/>
          <a:p>
            <a:r>
              <a:rPr lang="en-US"/>
              <a:t>Module 11: Defining Workflows to Orchestrate Functions</a:t>
            </a:r>
          </a:p>
        </p:txBody>
      </p:sp>
    </p:spTree>
    <p:custDataLst>
      <p:tags r:id="rId1"/>
    </p:custDataLst>
    <p:extLst>
      <p:ext uri="{BB962C8B-B14F-4D97-AF65-F5344CB8AC3E}">
        <p14:creationId xmlns:p14="http://schemas.microsoft.com/office/powerpoint/2010/main" val="3943632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577DC0-FC87-4CA4-86FA-B4168515040E}"/>
              </a:ext>
            </a:extLst>
          </p:cNvPr>
          <p:cNvSpPr>
            <a:spLocks noGrp="1"/>
          </p:cNvSpPr>
          <p:nvPr>
            <p:ph type="sldNum" idx="97"/>
          </p:nvPr>
        </p:nvSpPr>
        <p:spPr/>
        <p:txBody>
          <a:bodyPr/>
          <a:lstStyle/>
          <a:p>
            <a:fld id="{4037B1B0-0345-4E15-985A-6BECCDBE474F}" type="slidenum">
              <a:rPr lang="en-US" smtClean="0"/>
              <a:pPr/>
              <a:t>2</a:t>
            </a:fld>
            <a:endParaRPr lang="en-US"/>
          </a:p>
        </p:txBody>
      </p:sp>
      <p:sp>
        <p:nvSpPr>
          <p:cNvPr id="3" name="Title 2">
            <a:extLst>
              <a:ext uri="{FF2B5EF4-FFF2-40B4-BE49-F238E27FC236}">
                <a16:creationId xmlns:a16="http://schemas.microsoft.com/office/drawing/2014/main" id="{C2DC5273-D793-4FB4-A615-4B5FAC4B1E10}"/>
              </a:ext>
            </a:extLst>
          </p:cNvPr>
          <p:cNvSpPr>
            <a:spLocks noGrp="1"/>
          </p:cNvSpPr>
          <p:nvPr>
            <p:ph type="title" idx="1"/>
          </p:nvPr>
        </p:nvSpPr>
        <p:spPr/>
        <p:txBody>
          <a:bodyPr/>
          <a:lstStyle/>
          <a:p>
            <a:r>
              <a:rPr lang="en-US"/>
              <a:t>Section 1: Introduction</a:t>
            </a:r>
          </a:p>
        </p:txBody>
      </p:sp>
      <p:sp>
        <p:nvSpPr>
          <p:cNvPr id="4" name="Subtitle 3">
            <a:extLst>
              <a:ext uri="{FF2B5EF4-FFF2-40B4-BE49-F238E27FC236}">
                <a16:creationId xmlns:a16="http://schemas.microsoft.com/office/drawing/2014/main" id="{65767C99-227C-4E8C-BB69-74D74AE9A794}"/>
              </a:ext>
            </a:extLst>
          </p:cNvPr>
          <p:cNvSpPr>
            <a:spLocks noGrp="1"/>
          </p:cNvSpPr>
          <p:nvPr>
            <p:ph type="subTitle" idx="2"/>
          </p:nvPr>
        </p:nvSpPr>
        <p:spPr/>
        <p:txBody>
          <a:bodyPr/>
          <a:lstStyle/>
          <a:p>
            <a:r>
              <a:rPr lang="en-US"/>
              <a:t>Module 11: Defining Workflows to Orchestrate Functions</a:t>
            </a:r>
          </a:p>
        </p:txBody>
      </p:sp>
    </p:spTree>
    <p:custDataLst>
      <p:tags r:id="rId1"/>
    </p:custDataLst>
    <p:extLst>
      <p:ext uri="{BB962C8B-B14F-4D97-AF65-F5344CB8AC3E}">
        <p14:creationId xmlns:p14="http://schemas.microsoft.com/office/powerpoint/2010/main" val="1532490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20</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State types</a:t>
            </a:r>
          </a:p>
        </p:txBody>
      </p:sp>
      <p:graphicFrame>
        <p:nvGraphicFramePr>
          <p:cNvPr id="8" name="Content Placeholder 7">
            <a:extLst>
              <a:ext uri="{FF2B5EF4-FFF2-40B4-BE49-F238E27FC236}">
                <a16:creationId xmlns:a16="http://schemas.microsoft.com/office/drawing/2014/main" id="{5B792D80-610C-4E21-A31D-57F991164EC5}"/>
              </a:ext>
            </a:extLst>
          </p:cNvPr>
          <p:cNvGraphicFramePr>
            <a:graphicFrameLocks noGrp="1"/>
          </p:cNvGraphicFramePr>
          <p:nvPr>
            <p:ph idx="2"/>
            <p:extLst>
              <p:ext uri="{D42A27DB-BD31-4B8C-83A1-F6EECF244321}">
                <p14:modId xmlns:p14="http://schemas.microsoft.com/office/powerpoint/2010/main" val="3349724612"/>
              </p:ext>
            </p:extLst>
          </p:nvPr>
        </p:nvGraphicFramePr>
        <p:xfrm>
          <a:off x="365125" y="1096963"/>
          <a:ext cx="10004522" cy="4853940"/>
        </p:xfrm>
        <a:graphic>
          <a:graphicData uri="http://schemas.openxmlformats.org/drawingml/2006/table">
            <a:tbl>
              <a:tblPr firstRow="1" bandRow="1">
                <a:tableStyleId>{69CF1AB2-1976-4502-BF36-3FF5EA218861}</a:tableStyleId>
              </a:tblPr>
              <a:tblGrid>
                <a:gridCol w="2424844">
                  <a:extLst>
                    <a:ext uri="{9D8B030D-6E8A-4147-A177-3AD203B41FA5}">
                      <a16:colId xmlns:a16="http://schemas.microsoft.com/office/drawing/2014/main" val="20000"/>
                    </a:ext>
                  </a:extLst>
                </a:gridCol>
                <a:gridCol w="7579678">
                  <a:extLst>
                    <a:ext uri="{9D8B030D-6E8A-4147-A177-3AD203B41FA5}">
                      <a16:colId xmlns:a16="http://schemas.microsoft.com/office/drawing/2014/main" val="20001"/>
                    </a:ext>
                  </a:extLst>
                </a:gridCol>
              </a:tblGrid>
              <a:tr h="571500">
                <a:tc>
                  <a:txBody>
                    <a:bodyPr/>
                    <a:lstStyle/>
                    <a:p>
                      <a:r>
                        <a:rPr lang="en-US" sz="2400" b="0" dirty="0">
                          <a:solidFill>
                            <a:schemeClr val="bg1"/>
                          </a:solidFill>
                          <a:latin typeface="+mn-lt"/>
                          <a:ea typeface="Amazon Ember" panose="020B0603020204020204" pitchFamily="34" charset="0"/>
                          <a:cs typeface="Amazon Ember" panose="020B0603020204020204" pitchFamily="34" charset="0"/>
                        </a:rPr>
                        <a:t>Task</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b="0" dirty="0">
                          <a:solidFill>
                            <a:srgbClr val="232F3E"/>
                          </a:solidFill>
                          <a:latin typeface="+mn-lt"/>
                          <a:ea typeface="Amazon Ember Light" panose="020B0403020204020204" pitchFamily="34" charset="0"/>
                          <a:cs typeface="Amazon Ember Light" panose="020B0403020204020204" pitchFamily="34" charset="0"/>
                        </a:rPr>
                        <a:t>A single unit of work</a:t>
                      </a: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2136704266"/>
                  </a:ext>
                </a:extLst>
              </a:tr>
              <a:tr h="571500">
                <a:tc>
                  <a:txBody>
                    <a:bodyPr/>
                    <a:lstStyle/>
                    <a:p>
                      <a:r>
                        <a:rPr lang="en-US" sz="2400" b="0" dirty="0">
                          <a:solidFill>
                            <a:schemeClr val="bg1"/>
                          </a:solidFill>
                          <a:latin typeface="+mn-lt"/>
                          <a:ea typeface="Amazon Ember" panose="020B0603020204020204" pitchFamily="34" charset="0"/>
                          <a:cs typeface="Amazon Ember" panose="020B0603020204020204" pitchFamily="34" charset="0"/>
                        </a:rPr>
                        <a:t>Choice</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kern="1200" dirty="0">
                          <a:solidFill>
                            <a:srgbClr val="232F3E"/>
                          </a:solidFill>
                          <a:effectLst/>
                          <a:latin typeface="+mn-lt"/>
                          <a:ea typeface="Amazon Ember Light" panose="020B0403020204020204" pitchFamily="34" charset="0"/>
                          <a:cs typeface="Amazon Ember Light" panose="020B0403020204020204" pitchFamily="34" charset="0"/>
                        </a:rPr>
                        <a:t>Adds branching logic to a state machine</a:t>
                      </a:r>
                      <a:endParaRPr lang="en-US" sz="2400" dirty="0">
                        <a:solidFill>
                          <a:srgbClr val="232F3E"/>
                        </a:solidFill>
                        <a:latin typeface="+mn-lt"/>
                        <a:ea typeface="Amazon Ember Light" panose="020B0403020204020204" pitchFamily="34" charset="0"/>
                        <a:cs typeface="Amazon Ember Light" panose="020B0403020204020204" pitchFamily="34" charset="0"/>
                      </a:endParaRP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3207912656"/>
                  </a:ext>
                </a:extLst>
              </a:tr>
              <a:tr h="571500">
                <a:tc>
                  <a:txBody>
                    <a:bodyPr/>
                    <a:lstStyle/>
                    <a:p>
                      <a:r>
                        <a:rPr lang="en-US" sz="2400" b="0" dirty="0">
                          <a:solidFill>
                            <a:schemeClr val="bg1"/>
                          </a:solidFill>
                          <a:latin typeface="+mn-lt"/>
                          <a:ea typeface="Amazon Ember" panose="020B0603020204020204" pitchFamily="34" charset="0"/>
                          <a:cs typeface="Amazon Ember" panose="020B0603020204020204" pitchFamily="34" charset="0"/>
                        </a:rPr>
                        <a:t>Fail</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kern="1200" dirty="0">
                          <a:solidFill>
                            <a:srgbClr val="232F3E"/>
                          </a:solidFill>
                          <a:effectLst/>
                          <a:latin typeface="+mn-lt"/>
                          <a:ea typeface="Amazon Ember Light" panose="020B0403020204020204" pitchFamily="34" charset="0"/>
                          <a:cs typeface="Amazon Ember Light" panose="020B0403020204020204" pitchFamily="34" charset="0"/>
                        </a:rPr>
                        <a:t>Stops running a state and marks it as a failure</a:t>
                      </a:r>
                      <a:endParaRPr lang="en-US" sz="2400" dirty="0">
                        <a:solidFill>
                          <a:srgbClr val="232F3E"/>
                        </a:solidFill>
                        <a:latin typeface="+mn-lt"/>
                        <a:ea typeface="Amazon Ember Light" panose="020B0403020204020204" pitchFamily="34" charset="0"/>
                        <a:cs typeface="Amazon Ember Light" panose="020B0403020204020204" pitchFamily="34" charset="0"/>
                      </a:endParaRP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35613210"/>
                  </a:ext>
                </a:extLst>
              </a:tr>
              <a:tr h="571500">
                <a:tc>
                  <a:txBody>
                    <a:bodyPr/>
                    <a:lstStyle/>
                    <a:p>
                      <a:r>
                        <a:rPr lang="en-US" sz="2400" b="0" dirty="0">
                          <a:solidFill>
                            <a:schemeClr val="bg1"/>
                          </a:solidFill>
                          <a:latin typeface="+mn-lt"/>
                          <a:ea typeface="Amazon Ember" panose="020B0603020204020204" pitchFamily="34" charset="0"/>
                          <a:cs typeface="Amazon Ember" panose="020B0603020204020204" pitchFamily="34" charset="0"/>
                        </a:rPr>
                        <a:t>Succeed</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kern="1200" dirty="0">
                          <a:solidFill>
                            <a:srgbClr val="232F3E"/>
                          </a:solidFill>
                          <a:effectLst/>
                          <a:latin typeface="+mn-lt"/>
                          <a:ea typeface="Amazon Ember Light" panose="020B0403020204020204" pitchFamily="34" charset="0"/>
                          <a:cs typeface="Amazon Ember Light" panose="020B0403020204020204" pitchFamily="34" charset="0"/>
                        </a:rPr>
                        <a:t>Stops running a state successfully</a:t>
                      </a:r>
                      <a:endParaRPr lang="en-US" sz="2400" dirty="0">
                        <a:solidFill>
                          <a:srgbClr val="232F3E"/>
                        </a:solidFill>
                        <a:latin typeface="+mn-lt"/>
                        <a:ea typeface="Amazon Ember Light" panose="020B0403020204020204" pitchFamily="34" charset="0"/>
                        <a:cs typeface="Amazon Ember Light" panose="020B0403020204020204" pitchFamily="34" charset="0"/>
                      </a:endParaRP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2390992496"/>
                  </a:ext>
                </a:extLst>
              </a:tr>
              <a:tr h="571500">
                <a:tc>
                  <a:txBody>
                    <a:bodyPr/>
                    <a:lstStyle/>
                    <a:p>
                      <a:r>
                        <a:rPr lang="en-US" sz="2400" b="0" dirty="0">
                          <a:solidFill>
                            <a:schemeClr val="bg1"/>
                          </a:solidFill>
                          <a:latin typeface="+mn-lt"/>
                          <a:ea typeface="Amazon Ember" panose="020B0603020204020204" pitchFamily="34" charset="0"/>
                          <a:cs typeface="Amazon Ember" panose="020B0603020204020204" pitchFamily="34" charset="0"/>
                        </a:rPr>
                        <a:t>Pass</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kern="1200" dirty="0">
                          <a:solidFill>
                            <a:srgbClr val="232F3E"/>
                          </a:solidFill>
                          <a:effectLst/>
                          <a:latin typeface="+mn-lt"/>
                          <a:ea typeface="Amazon Ember Light" panose="020B0403020204020204" pitchFamily="34" charset="0"/>
                          <a:cs typeface="Amazon Ember Light" panose="020B0403020204020204" pitchFamily="34" charset="0"/>
                        </a:rPr>
                        <a:t>Passes its</a:t>
                      </a:r>
                      <a:r>
                        <a:rPr lang="en-US" sz="2400" kern="1200" baseline="0" dirty="0">
                          <a:solidFill>
                            <a:srgbClr val="232F3E"/>
                          </a:solidFill>
                          <a:effectLst/>
                          <a:latin typeface="+mn-lt"/>
                          <a:ea typeface="Amazon Ember Light" panose="020B0403020204020204" pitchFamily="34" charset="0"/>
                          <a:cs typeface="Amazon Ember Light" panose="020B0403020204020204" pitchFamily="34" charset="0"/>
                        </a:rPr>
                        <a:t> </a:t>
                      </a:r>
                      <a:r>
                        <a:rPr lang="en-US" sz="2400" kern="1200" dirty="0">
                          <a:solidFill>
                            <a:srgbClr val="232F3E"/>
                          </a:solidFill>
                          <a:effectLst/>
                          <a:latin typeface="+mn-lt"/>
                          <a:ea typeface="Amazon Ember Light" panose="020B0403020204020204" pitchFamily="34" charset="0"/>
                          <a:cs typeface="Amazon Ember Light" panose="020B0403020204020204" pitchFamily="34" charset="0"/>
                        </a:rPr>
                        <a:t>input to its output, without performing work</a:t>
                      </a:r>
                      <a:endParaRPr lang="en-US" sz="2400" dirty="0">
                        <a:solidFill>
                          <a:srgbClr val="232F3E"/>
                        </a:solidFill>
                        <a:latin typeface="+mn-lt"/>
                        <a:ea typeface="Amazon Ember Light" panose="020B0403020204020204" pitchFamily="34" charset="0"/>
                        <a:cs typeface="Amazon Ember Light" panose="020B0403020204020204" pitchFamily="34" charset="0"/>
                      </a:endParaRP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3722455152"/>
                  </a:ext>
                </a:extLst>
              </a:tr>
              <a:tr h="571500">
                <a:tc>
                  <a:txBody>
                    <a:bodyPr/>
                    <a:lstStyle/>
                    <a:p>
                      <a:r>
                        <a:rPr lang="en-US" sz="2400" b="0" dirty="0">
                          <a:solidFill>
                            <a:schemeClr val="bg1"/>
                          </a:solidFill>
                          <a:latin typeface="+mn-lt"/>
                          <a:ea typeface="Amazon Ember" panose="020B0603020204020204" pitchFamily="34" charset="0"/>
                          <a:cs typeface="Amazon Ember" panose="020B0603020204020204" pitchFamily="34" charset="0"/>
                        </a:rPr>
                        <a:t>Wait</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kern="1200" dirty="0">
                          <a:solidFill>
                            <a:srgbClr val="232F3E"/>
                          </a:solidFill>
                          <a:effectLst/>
                          <a:latin typeface="+mn-lt"/>
                          <a:ea typeface="Amazon Ember Light" panose="020B0403020204020204" pitchFamily="34" charset="0"/>
                          <a:cs typeface="Amazon Ember Light" panose="020B0403020204020204" pitchFamily="34" charset="0"/>
                        </a:rPr>
                        <a:t>Delays from continuing</a:t>
                      </a:r>
                      <a:r>
                        <a:rPr lang="en-US" sz="2400" kern="1200" baseline="0" dirty="0">
                          <a:solidFill>
                            <a:srgbClr val="232F3E"/>
                          </a:solidFill>
                          <a:effectLst/>
                          <a:latin typeface="+mn-lt"/>
                          <a:ea typeface="Amazon Ember Light" panose="020B0403020204020204" pitchFamily="34" charset="0"/>
                          <a:cs typeface="Amazon Ember Light" panose="020B0403020204020204" pitchFamily="34" charset="0"/>
                        </a:rPr>
                        <a:t> </a:t>
                      </a:r>
                      <a:r>
                        <a:rPr lang="en-US" sz="2400" kern="1200" dirty="0">
                          <a:solidFill>
                            <a:srgbClr val="232F3E"/>
                          </a:solidFill>
                          <a:effectLst/>
                          <a:latin typeface="+mn-lt"/>
                          <a:ea typeface="Amazon Ember Light" panose="020B0403020204020204" pitchFamily="34" charset="0"/>
                          <a:cs typeface="Amazon Ember Light" panose="020B0403020204020204" pitchFamily="34" charset="0"/>
                        </a:rPr>
                        <a:t>for a specified time</a:t>
                      </a:r>
                      <a:endParaRPr lang="en-US" sz="2400" dirty="0">
                        <a:solidFill>
                          <a:srgbClr val="232F3E"/>
                        </a:solidFill>
                        <a:latin typeface="+mn-lt"/>
                        <a:ea typeface="Amazon Ember Light" panose="020B0403020204020204" pitchFamily="34" charset="0"/>
                        <a:cs typeface="Amazon Ember Light" panose="020B0403020204020204" pitchFamily="34" charset="0"/>
                      </a:endParaRP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4117046091"/>
                  </a:ext>
                </a:extLst>
              </a:tr>
              <a:tr h="571500">
                <a:tc>
                  <a:txBody>
                    <a:bodyPr/>
                    <a:lstStyle/>
                    <a:p>
                      <a:r>
                        <a:rPr lang="en-US" sz="2400" b="0" dirty="0">
                          <a:solidFill>
                            <a:schemeClr val="bg1"/>
                          </a:solidFill>
                          <a:latin typeface="+mn-lt"/>
                          <a:ea typeface="Amazon Ember" panose="020B0603020204020204" pitchFamily="34" charset="0"/>
                          <a:cs typeface="Amazon Ember" panose="020B0603020204020204" pitchFamily="34" charset="0"/>
                        </a:rPr>
                        <a:t>Parallel</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dirty="0">
                          <a:solidFill>
                            <a:srgbClr val="232F3E"/>
                          </a:solidFill>
                          <a:latin typeface="+mn-lt"/>
                          <a:ea typeface="Amazon Ember Light" panose="020B0403020204020204" pitchFamily="34" charset="0"/>
                          <a:cs typeface="Amazon Ember Light" panose="020B0403020204020204" pitchFamily="34" charset="0"/>
                        </a:rPr>
                        <a:t>Creates parallel branches for running states</a:t>
                      </a: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1513567692"/>
                  </a:ext>
                </a:extLst>
              </a:tr>
              <a:tr h="571500">
                <a:tc>
                  <a:txBody>
                    <a:bodyPr/>
                    <a:lstStyle/>
                    <a:p>
                      <a:r>
                        <a:rPr lang="en-US" sz="2400" b="0" dirty="0">
                          <a:solidFill>
                            <a:schemeClr val="bg1"/>
                          </a:solidFill>
                          <a:latin typeface="+mn-lt"/>
                          <a:ea typeface="Amazon Ember" panose="020B0603020204020204" pitchFamily="34" charset="0"/>
                          <a:cs typeface="Amazon Ember" panose="020B0603020204020204" pitchFamily="34" charset="0"/>
                        </a:rPr>
                        <a:t>Map</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dirty="0">
                          <a:solidFill>
                            <a:srgbClr val="232F3E"/>
                          </a:solidFill>
                          <a:latin typeface="+mn-lt"/>
                          <a:ea typeface="Amazon Ember Light" panose="020B0403020204020204" pitchFamily="34" charset="0"/>
                          <a:cs typeface="Amazon Ember Light" panose="020B0403020204020204" pitchFamily="34" charset="0"/>
                        </a:rPr>
                        <a:t>Dynamically iterates steps</a:t>
                      </a: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3838900427"/>
                  </a:ext>
                </a:extLst>
              </a:tr>
            </a:tbl>
          </a:graphicData>
        </a:graphic>
      </p:graphicFrame>
    </p:spTree>
    <p:custDataLst>
      <p:tags r:id="rId1"/>
    </p:custDataLst>
    <p:extLst>
      <p:ext uri="{BB962C8B-B14F-4D97-AF65-F5344CB8AC3E}">
        <p14:creationId xmlns:p14="http://schemas.microsoft.com/office/powerpoint/2010/main" val="920635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21</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Task state</a:t>
            </a:r>
          </a:p>
        </p:txBody>
      </p:sp>
      <p:pic>
        <p:nvPicPr>
          <p:cNvPr id="13" name="Graphic 8">
            <a:extLst>
              <a:ext uri="{FF2B5EF4-FFF2-40B4-BE49-F238E27FC236}">
                <a16:creationId xmlns:a16="http://schemas.microsoft.com/office/drawing/2014/main" id="{B6D5940D-2247-C649-9CAB-5AADB9F3BFF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123" y="1567242"/>
            <a:ext cx="548640" cy="548640"/>
          </a:xfrm>
          <a:prstGeom prst="rect">
            <a:avLst/>
          </a:prstGeom>
        </p:spPr>
      </p:pic>
      <p:sp>
        <p:nvSpPr>
          <p:cNvPr id="15" name="TextBox 14">
            <a:extLst>
              <a:ext uri="{FF2B5EF4-FFF2-40B4-BE49-F238E27FC236}">
                <a16:creationId xmlns:a16="http://schemas.microsoft.com/office/drawing/2014/main" id="{769DEE0D-3DB2-ECEC-A196-11C548128CF4}"/>
              </a:ext>
            </a:extLst>
          </p:cNvPr>
          <p:cNvSpPr txBox="1"/>
          <p:nvPr/>
        </p:nvSpPr>
        <p:spPr>
          <a:xfrm>
            <a:off x="103151" y="2119893"/>
            <a:ext cx="1635384" cy="830997"/>
          </a:xfrm>
          <a:prstGeom prst="rect">
            <a:avLst/>
          </a:prstGeom>
          <a:noFill/>
        </p:spPr>
        <p:txBody>
          <a:bodyPr wrap="non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Amazon Elastic</a:t>
            </a:r>
            <a:b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Compute Cloud</a:t>
            </a:r>
            <a:b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EC2)</a:t>
            </a:r>
          </a:p>
        </p:txBody>
      </p:sp>
      <p:pic>
        <p:nvPicPr>
          <p:cNvPr id="12" name="Graphic 30">
            <a:extLst>
              <a:ext uri="{FF2B5EF4-FFF2-40B4-BE49-F238E27FC236}">
                <a16:creationId xmlns:a16="http://schemas.microsoft.com/office/drawing/2014/main" id="{04A32DE5-4678-BE56-F931-DCD7E964AB0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6123" y="3052653"/>
            <a:ext cx="548640" cy="548640"/>
          </a:xfrm>
          <a:prstGeom prst="rect">
            <a:avLst/>
          </a:prstGeom>
        </p:spPr>
      </p:pic>
      <p:sp>
        <p:nvSpPr>
          <p:cNvPr id="16" name="TextBox 15">
            <a:extLst>
              <a:ext uri="{FF2B5EF4-FFF2-40B4-BE49-F238E27FC236}">
                <a16:creationId xmlns:a16="http://schemas.microsoft.com/office/drawing/2014/main" id="{E9193D0C-22F7-6EB7-D330-22C1D9F8697A}"/>
              </a:ext>
            </a:extLst>
          </p:cNvPr>
          <p:cNvSpPr txBox="1"/>
          <p:nvPr/>
        </p:nvSpPr>
        <p:spPr>
          <a:xfrm>
            <a:off x="103151" y="3606054"/>
            <a:ext cx="1813317" cy="830997"/>
          </a:xfrm>
          <a:prstGeom prst="rect">
            <a:avLst/>
          </a:prstGeom>
          <a:noFill/>
        </p:spPr>
        <p:txBody>
          <a:bodyPr wrap="non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Amazon Elastic</a:t>
            </a:r>
            <a:b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Container Service</a:t>
            </a:r>
            <a:b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(Amazon ECS)</a:t>
            </a:r>
          </a:p>
        </p:txBody>
      </p:sp>
      <p:sp>
        <p:nvSpPr>
          <p:cNvPr id="5" name="TextBox 4">
            <a:extLst>
              <a:ext uri="{FF2B5EF4-FFF2-40B4-BE49-F238E27FC236}">
                <a16:creationId xmlns:a16="http://schemas.microsoft.com/office/drawing/2014/main" id="{26CB0529-3456-D9A4-1D87-EF4B5B037F22}"/>
              </a:ext>
            </a:extLst>
          </p:cNvPr>
          <p:cNvSpPr txBox="1"/>
          <p:nvPr/>
        </p:nvSpPr>
        <p:spPr>
          <a:xfrm>
            <a:off x="1108145" y="1472954"/>
            <a:ext cx="11288668" cy="2062103"/>
          </a:xfrm>
          <a:prstGeom prst="rect">
            <a:avLst/>
          </a:prstGeom>
          <a:noFill/>
          <a:ln>
            <a:noFill/>
          </a:ln>
        </p:spPr>
        <p:txBody>
          <a:bodyPr wrap="none" rtlCol="0">
            <a:spAutoFit/>
          </a:bodyPr>
          <a:lstStyle/>
          <a:p>
            <a:r>
              <a:rPr lang="en-US" dirty="0">
                <a:latin typeface="Lucida Console" panose="020B0609040504020204" pitchFamily="49" charset="0"/>
                <a:ea typeface="Amazon Ember Light" panose="020B0403020204020204" pitchFamily="34" charset="0"/>
                <a:cs typeface="Courier New" panose="02070309020205020404" pitchFamily="49" charset="0"/>
              </a:rPr>
              <a:t>"</a:t>
            </a:r>
            <a:r>
              <a:rPr lang="en-US" dirty="0" err="1">
                <a:latin typeface="Lucida Console" panose="020B0609040504020204" pitchFamily="49" charset="0"/>
                <a:ea typeface="Amazon Ember Light" panose="020B0403020204020204" pitchFamily="34" charset="0"/>
                <a:cs typeface="Courier New" panose="02070309020205020404" pitchFamily="49" charset="0"/>
              </a:rPr>
              <a:t>ActivityState</a:t>
            </a:r>
            <a:r>
              <a:rPr lang="en-US" dirty="0">
                <a:latin typeface="Lucida Console" panose="020B0609040504020204" pitchFamily="49" charset="0"/>
                <a:ea typeface="Amazon Ember Light" panose="020B0403020204020204" pitchFamily="34" charset="0"/>
                <a:cs typeface="Courier New" panose="02070309020205020404" pitchFamily="49" charset="0"/>
              </a:rPr>
              <a:t>": { </a:t>
            </a:r>
          </a:p>
          <a:p>
            <a:r>
              <a:rPr lang="en-US" dirty="0">
                <a:latin typeface="Lucida Console" panose="020B0609040504020204" pitchFamily="49" charset="0"/>
                <a:ea typeface="Amazon Ember Light" panose="020B0403020204020204" pitchFamily="34" charset="0"/>
                <a:cs typeface="Courier New" panose="02070309020205020404" pitchFamily="49" charset="0"/>
              </a:rPr>
              <a:t>	"Type": "Task",</a:t>
            </a:r>
          </a:p>
          <a:p>
            <a:r>
              <a:rPr lang="en-US" dirty="0">
                <a:latin typeface="Lucida Console" panose="020B0609040504020204" pitchFamily="49" charset="0"/>
                <a:ea typeface="Amazon Ember Light" panose="020B0403020204020204" pitchFamily="34" charset="0"/>
                <a:cs typeface="Courier New" panose="02070309020205020404" pitchFamily="49" charset="0"/>
              </a:rPr>
              <a:t>	"Resource": "arn:aws:states:us-east-1:123456789012:activity:HelloWorld", </a:t>
            </a:r>
          </a:p>
          <a:p>
            <a:r>
              <a:rPr lang="en-US" dirty="0">
                <a:latin typeface="Lucida Console" panose="020B0609040504020204" pitchFamily="49" charset="0"/>
                <a:ea typeface="Amazon Ember Light" panose="020B0403020204020204" pitchFamily="34" charset="0"/>
                <a:cs typeface="Courier New" panose="02070309020205020404" pitchFamily="49" charset="0"/>
              </a:rPr>
              <a:t>	"</a:t>
            </a:r>
            <a:r>
              <a:rPr lang="en-US" dirty="0" err="1">
                <a:latin typeface="Lucida Console" panose="020B0609040504020204" pitchFamily="49" charset="0"/>
                <a:ea typeface="Amazon Ember Light" panose="020B0403020204020204" pitchFamily="34" charset="0"/>
                <a:cs typeface="Courier New" panose="02070309020205020404" pitchFamily="49" charset="0"/>
              </a:rPr>
              <a:t>TimeoutSeconds</a:t>
            </a:r>
            <a:r>
              <a:rPr lang="en-US" dirty="0">
                <a:latin typeface="Lucida Console" panose="020B0609040504020204" pitchFamily="49" charset="0"/>
                <a:ea typeface="Amazon Ember Light" panose="020B0403020204020204" pitchFamily="34" charset="0"/>
                <a:cs typeface="Courier New" panose="02070309020205020404" pitchFamily="49" charset="0"/>
              </a:rPr>
              <a:t>": 300, </a:t>
            </a:r>
          </a:p>
          <a:p>
            <a:r>
              <a:rPr lang="en-US" dirty="0">
                <a:latin typeface="Lucida Console" panose="020B0609040504020204" pitchFamily="49" charset="0"/>
                <a:ea typeface="Amazon Ember Light" panose="020B0403020204020204" pitchFamily="34" charset="0"/>
                <a:cs typeface="Courier New" panose="02070309020205020404" pitchFamily="49" charset="0"/>
              </a:rPr>
              <a:t>	"</a:t>
            </a:r>
            <a:r>
              <a:rPr lang="en-US" dirty="0" err="1">
                <a:latin typeface="Lucida Console" panose="020B0609040504020204" pitchFamily="49" charset="0"/>
                <a:ea typeface="Amazon Ember Light" panose="020B0403020204020204" pitchFamily="34" charset="0"/>
                <a:cs typeface="Courier New" panose="02070309020205020404" pitchFamily="49" charset="0"/>
              </a:rPr>
              <a:t>HeartbeatSeconds</a:t>
            </a:r>
            <a:r>
              <a:rPr lang="en-US" dirty="0">
                <a:latin typeface="Lucida Console" panose="020B0609040504020204" pitchFamily="49" charset="0"/>
                <a:ea typeface="Amazon Ember Light" panose="020B0403020204020204" pitchFamily="34" charset="0"/>
                <a:cs typeface="Courier New" panose="02070309020205020404" pitchFamily="49" charset="0"/>
              </a:rPr>
              <a:t>": 60, </a:t>
            </a:r>
          </a:p>
          <a:p>
            <a:r>
              <a:rPr lang="en-US" dirty="0">
                <a:latin typeface="Lucida Console" panose="020B0609040504020204" pitchFamily="49" charset="0"/>
                <a:ea typeface="Amazon Ember Light" panose="020B0403020204020204" pitchFamily="34" charset="0"/>
                <a:cs typeface="Courier New" panose="02070309020205020404" pitchFamily="49" charset="0"/>
              </a:rPr>
              <a:t>	"Next": "</a:t>
            </a:r>
            <a:r>
              <a:rPr lang="en-US" dirty="0" err="1">
                <a:latin typeface="Lucida Console" panose="020B0609040504020204" pitchFamily="49" charset="0"/>
                <a:ea typeface="Amazon Ember Light" panose="020B0403020204020204" pitchFamily="34" charset="0"/>
                <a:cs typeface="Courier New" panose="02070309020205020404" pitchFamily="49" charset="0"/>
              </a:rPr>
              <a:t>NextState</a:t>
            </a:r>
            <a:r>
              <a:rPr lang="en-US"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dirty="0">
                <a:latin typeface="Lucida Console" panose="020B0609040504020204" pitchFamily="49" charset="0"/>
                <a:ea typeface="Amazon Ember Light" panose="020B0403020204020204" pitchFamily="34" charset="0"/>
                <a:cs typeface="Courier New" panose="02070309020205020404" pitchFamily="49" charset="0"/>
              </a:rPr>
              <a:t>   }</a:t>
            </a:r>
          </a:p>
        </p:txBody>
      </p:sp>
      <p:sp>
        <p:nvSpPr>
          <p:cNvPr id="6" name="Rectangle 5">
            <a:extLst>
              <a:ext uri="{FF2B5EF4-FFF2-40B4-BE49-F238E27FC236}">
                <a16:creationId xmlns:a16="http://schemas.microsoft.com/office/drawing/2014/main" id="{3AD23B33-6AC9-52F6-6337-E4913BFF2AD7}"/>
              </a:ext>
              <a:ext uri="{C183D7F6-B498-43B3-948B-1728B52AA6E4}">
                <adec:decorative xmlns:adec="http://schemas.microsoft.com/office/drawing/2017/decorative" val="1"/>
              </a:ext>
            </a:extLst>
          </p:cNvPr>
          <p:cNvSpPr/>
          <p:nvPr/>
        </p:nvSpPr>
        <p:spPr>
          <a:xfrm>
            <a:off x="2094920" y="1758382"/>
            <a:ext cx="1920240" cy="3556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Lucida Console" panose="020B0609040504020204" pitchFamily="49" charset="0"/>
            </a:endParaRPr>
          </a:p>
        </p:txBody>
      </p:sp>
      <p:sp>
        <p:nvSpPr>
          <p:cNvPr id="7" name="Rectangle 6">
            <a:extLst>
              <a:ext uri="{FF2B5EF4-FFF2-40B4-BE49-F238E27FC236}">
                <a16:creationId xmlns:a16="http://schemas.microsoft.com/office/drawing/2014/main" id="{E260663C-4BA3-4920-666B-D025F9C7E53C}"/>
              </a:ext>
              <a:ext uri="{C183D7F6-B498-43B3-948B-1728B52AA6E4}">
                <adec:decorative xmlns:adec="http://schemas.microsoft.com/office/drawing/2017/decorative" val="1"/>
              </a:ext>
            </a:extLst>
          </p:cNvPr>
          <p:cNvSpPr/>
          <p:nvPr/>
        </p:nvSpPr>
        <p:spPr>
          <a:xfrm>
            <a:off x="9099066" y="2001192"/>
            <a:ext cx="1207811" cy="33855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Lucida Console" panose="020B0609040504020204" pitchFamily="49" charset="0"/>
            </a:endParaRPr>
          </a:p>
        </p:txBody>
      </p:sp>
      <p:pic>
        <p:nvPicPr>
          <p:cNvPr id="14" name="Graphic 42">
            <a:extLst>
              <a:ext uri="{FF2B5EF4-FFF2-40B4-BE49-F238E27FC236}">
                <a16:creationId xmlns:a16="http://schemas.microsoft.com/office/drawing/2014/main" id="{B0608AA2-847D-B1EC-143D-199307DED1E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6123" y="4721828"/>
            <a:ext cx="548640" cy="548640"/>
          </a:xfrm>
          <a:prstGeom prst="rect">
            <a:avLst/>
          </a:prstGeom>
        </p:spPr>
      </p:pic>
      <p:sp>
        <p:nvSpPr>
          <p:cNvPr id="17" name="TextBox 16">
            <a:extLst>
              <a:ext uri="{FF2B5EF4-FFF2-40B4-BE49-F238E27FC236}">
                <a16:creationId xmlns:a16="http://schemas.microsoft.com/office/drawing/2014/main" id="{92582E39-1A0C-E8C7-4E7D-1F38998FD536}"/>
              </a:ext>
            </a:extLst>
          </p:cNvPr>
          <p:cNvSpPr txBox="1"/>
          <p:nvPr/>
        </p:nvSpPr>
        <p:spPr>
          <a:xfrm>
            <a:off x="103151" y="5267494"/>
            <a:ext cx="965329" cy="584775"/>
          </a:xfrm>
          <a:prstGeom prst="rect">
            <a:avLst/>
          </a:prstGeom>
          <a:noFill/>
        </p:spPr>
        <p:txBody>
          <a:bodyPr wrap="none" rtlCol="0">
            <a:spAutoFit/>
          </a:bodyPr>
          <a:lstStyle/>
          <a:p>
            <a:r>
              <a:rPr lang="en-US" sz="160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Lambda</a:t>
            </a:r>
            <a:br>
              <a:rPr lang="en-US" sz="160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60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function</a:t>
            </a:r>
          </a:p>
        </p:txBody>
      </p:sp>
      <p:sp>
        <p:nvSpPr>
          <p:cNvPr id="9" name="TextBox 8">
            <a:extLst>
              <a:ext uri="{FF2B5EF4-FFF2-40B4-BE49-F238E27FC236}">
                <a16:creationId xmlns:a16="http://schemas.microsoft.com/office/drawing/2014/main" id="{975D88C0-9369-4EC5-9E28-08BB1D4DA9F8}"/>
              </a:ext>
            </a:extLst>
          </p:cNvPr>
          <p:cNvSpPr txBox="1"/>
          <p:nvPr/>
        </p:nvSpPr>
        <p:spPr>
          <a:xfrm>
            <a:off x="1108145" y="4640423"/>
            <a:ext cx="11288668" cy="1477328"/>
          </a:xfrm>
          <a:prstGeom prst="rect">
            <a:avLst/>
          </a:prstGeom>
          <a:noFill/>
          <a:ln>
            <a:noFill/>
          </a:ln>
        </p:spPr>
        <p:txBody>
          <a:bodyPr wrap="none" rtlCol="0">
            <a:spAutoFit/>
          </a:bodyPr>
          <a:lstStyle/>
          <a:p>
            <a:r>
              <a:rPr lang="en-US" dirty="0">
                <a:latin typeface="Lucida Console" panose="020B0609040504020204" pitchFamily="49" charset="0"/>
                <a:ea typeface="Amazon Ember Light" panose="020B0403020204020204" pitchFamily="34" charset="0"/>
                <a:cs typeface="Courier New" panose="02070309020205020404" pitchFamily="49" charset="0"/>
              </a:rPr>
              <a:t>"</a:t>
            </a:r>
            <a:r>
              <a:rPr lang="en-US" dirty="0" err="1">
                <a:latin typeface="Lucida Console" panose="020B0609040504020204" pitchFamily="49" charset="0"/>
                <a:ea typeface="Amazon Ember Light" panose="020B0403020204020204" pitchFamily="34" charset="0"/>
                <a:cs typeface="Courier New" panose="02070309020205020404" pitchFamily="49" charset="0"/>
              </a:rPr>
              <a:t>LambdaState</a:t>
            </a:r>
            <a:r>
              <a:rPr lang="en-US" dirty="0">
                <a:latin typeface="Lucida Console" panose="020B0609040504020204" pitchFamily="49" charset="0"/>
                <a:ea typeface="Amazon Ember Light" panose="020B0403020204020204" pitchFamily="34" charset="0"/>
                <a:cs typeface="Courier New" panose="02070309020205020404" pitchFamily="49" charset="0"/>
              </a:rPr>
              <a:t>": { </a:t>
            </a:r>
          </a:p>
          <a:p>
            <a:r>
              <a:rPr lang="en-US" dirty="0">
                <a:latin typeface="Lucida Console" panose="020B0609040504020204" pitchFamily="49" charset="0"/>
                <a:ea typeface="Amazon Ember Light" panose="020B0403020204020204" pitchFamily="34" charset="0"/>
                <a:cs typeface="Courier New" panose="02070309020205020404" pitchFamily="49" charset="0"/>
              </a:rPr>
              <a:t>	"Type": "Task", </a:t>
            </a:r>
          </a:p>
          <a:p>
            <a:r>
              <a:rPr lang="en-US" dirty="0">
                <a:latin typeface="Lucida Console" panose="020B0609040504020204" pitchFamily="49" charset="0"/>
                <a:ea typeface="Amazon Ember Light" panose="020B0403020204020204" pitchFamily="34" charset="0"/>
                <a:cs typeface="Courier New" panose="02070309020205020404" pitchFamily="49" charset="0"/>
              </a:rPr>
              <a:t>	"Resource": "arn:aws:lambda:us-east-1:123456789012:function:HelloWorld", </a:t>
            </a:r>
          </a:p>
          <a:p>
            <a:r>
              <a:rPr lang="en-US" dirty="0">
                <a:latin typeface="Lucida Console" panose="020B0609040504020204" pitchFamily="49" charset="0"/>
                <a:ea typeface="Amazon Ember Light" panose="020B0403020204020204" pitchFamily="34" charset="0"/>
                <a:cs typeface="Courier New" panose="02070309020205020404" pitchFamily="49" charset="0"/>
              </a:rPr>
              <a:t>	"Next": "</a:t>
            </a:r>
            <a:r>
              <a:rPr lang="en-US" dirty="0" err="1">
                <a:latin typeface="Lucida Console" panose="020B0609040504020204" pitchFamily="49" charset="0"/>
                <a:ea typeface="Amazon Ember Light" panose="020B0403020204020204" pitchFamily="34" charset="0"/>
                <a:cs typeface="Courier New" panose="02070309020205020404" pitchFamily="49" charset="0"/>
              </a:rPr>
              <a:t>NextState</a:t>
            </a:r>
            <a:r>
              <a:rPr lang="en-US" dirty="0">
                <a:latin typeface="Lucida Console" panose="020B0609040504020204" pitchFamily="49" charset="0"/>
                <a:ea typeface="Amazon Ember Light" panose="020B0403020204020204" pitchFamily="34" charset="0"/>
                <a:cs typeface="Courier New" panose="02070309020205020404" pitchFamily="49" charset="0"/>
              </a:rPr>
              <a:t>" </a:t>
            </a:r>
          </a:p>
          <a:p>
            <a:r>
              <a:rPr lang="en-US" dirty="0">
                <a:latin typeface="Lucida Console" panose="020B0609040504020204" pitchFamily="49" charset="0"/>
                <a:ea typeface="Amazon Ember Light" panose="020B0403020204020204" pitchFamily="34" charset="0"/>
                <a:cs typeface="Courier New" panose="02070309020205020404" pitchFamily="49" charset="0"/>
              </a:rPr>
              <a:t>   }</a:t>
            </a:r>
          </a:p>
        </p:txBody>
      </p:sp>
      <p:sp>
        <p:nvSpPr>
          <p:cNvPr id="10" name="Rectangle 9">
            <a:extLst>
              <a:ext uri="{FF2B5EF4-FFF2-40B4-BE49-F238E27FC236}">
                <a16:creationId xmlns:a16="http://schemas.microsoft.com/office/drawing/2014/main" id="{F9050868-F16A-9A22-F38C-099A3C642A21}"/>
              </a:ext>
              <a:ext uri="{C183D7F6-B498-43B3-948B-1728B52AA6E4}">
                <adec:decorative xmlns:adec="http://schemas.microsoft.com/office/drawing/2017/decorative" val="1"/>
              </a:ext>
            </a:extLst>
          </p:cNvPr>
          <p:cNvSpPr/>
          <p:nvPr/>
        </p:nvSpPr>
        <p:spPr>
          <a:xfrm>
            <a:off x="2100196" y="4922911"/>
            <a:ext cx="1920240" cy="387219"/>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3F4446-30E3-2A0D-C3E6-28EEC305FEF5}"/>
              </a:ext>
              <a:ext uri="{C183D7F6-B498-43B3-948B-1728B52AA6E4}">
                <adec:decorative xmlns:adec="http://schemas.microsoft.com/office/drawing/2017/decorative" val="1"/>
              </a:ext>
            </a:extLst>
          </p:cNvPr>
          <p:cNvSpPr/>
          <p:nvPr/>
        </p:nvSpPr>
        <p:spPr>
          <a:xfrm>
            <a:off x="9099067" y="5201287"/>
            <a:ext cx="1207811" cy="3556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51323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22</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Choice state</a:t>
            </a:r>
          </a:p>
        </p:txBody>
      </p:sp>
      <p:pic>
        <p:nvPicPr>
          <p:cNvPr id="8" name="Content Placeholder 7" descr="Example of a choice state, described in notes.">
            <a:extLst>
              <a:ext uri="{FF2B5EF4-FFF2-40B4-BE49-F238E27FC236}">
                <a16:creationId xmlns:a16="http://schemas.microsoft.com/office/drawing/2014/main" id="{FB3785A3-071B-4E6D-9AA8-AE41CF2F8E93}"/>
              </a:ext>
            </a:extLst>
          </p:cNvPr>
          <p:cNvPicPr>
            <a:picLocks noGrp="1" noChangeAspect="1"/>
          </p:cNvPicPr>
          <p:nvPr>
            <p:ph idx="2"/>
          </p:nvPr>
        </p:nvPicPr>
        <p:blipFill>
          <a:blip r:embed="rId4"/>
          <a:stretch>
            <a:fillRect/>
          </a:stretch>
        </p:blipFill>
        <p:spPr>
          <a:xfrm>
            <a:off x="888898" y="1174399"/>
            <a:ext cx="10418967" cy="5175953"/>
          </a:xfrm>
        </p:spPr>
      </p:pic>
    </p:spTree>
    <p:custDataLst>
      <p:tags r:id="rId1"/>
    </p:custDataLst>
    <p:extLst>
      <p:ext uri="{BB962C8B-B14F-4D97-AF65-F5344CB8AC3E}">
        <p14:creationId xmlns:p14="http://schemas.microsoft.com/office/powerpoint/2010/main" val="104433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23</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Fail and Succeed states</a:t>
            </a:r>
          </a:p>
        </p:txBody>
      </p:sp>
      <p:sp>
        <p:nvSpPr>
          <p:cNvPr id="4" name="TextBox 3">
            <a:extLst>
              <a:ext uri="{FF2B5EF4-FFF2-40B4-BE49-F238E27FC236}">
                <a16:creationId xmlns:a16="http://schemas.microsoft.com/office/drawing/2014/main" id="{150BE8C6-EBA3-F257-D179-4348333746A8}"/>
              </a:ext>
            </a:extLst>
          </p:cNvPr>
          <p:cNvSpPr txBox="1"/>
          <p:nvPr/>
        </p:nvSpPr>
        <p:spPr>
          <a:xfrm>
            <a:off x="419100" y="1893597"/>
            <a:ext cx="11440826" cy="1631216"/>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a:solidFill>
                  <a:schemeClr val="tx1"/>
                </a:solidFill>
                <a:latin typeface="Lucida Console" panose="020B0609040504020204" pitchFamily="49" charset="0"/>
                <a:ea typeface="Amazon Ember Light" panose="020B0403020204020204" pitchFamily="34" charset="0"/>
                <a:cs typeface="Courier New" panose="02070309020205020404" pitchFamily="49" charset="0"/>
              </a:rPr>
              <a:t>"FailState": { </a:t>
            </a:r>
          </a:p>
          <a:p>
            <a:r>
              <a:rPr lang="en-US" sz="2000">
                <a:solidFill>
                  <a:schemeClr val="tx1"/>
                </a:solidFill>
                <a:latin typeface="Lucida Console" panose="020B0609040504020204" pitchFamily="49" charset="0"/>
                <a:ea typeface="Amazon Ember Light" panose="020B0403020204020204" pitchFamily="34" charset="0"/>
                <a:cs typeface="Courier New" panose="02070309020205020404" pitchFamily="49" charset="0"/>
              </a:rPr>
              <a:t>	"Type": "Fail", </a:t>
            </a:r>
          </a:p>
          <a:p>
            <a:r>
              <a:rPr lang="en-US" sz="2000">
                <a:solidFill>
                  <a:schemeClr val="tx1"/>
                </a:solidFill>
                <a:latin typeface="Lucida Console" panose="020B0609040504020204" pitchFamily="49" charset="0"/>
                <a:ea typeface="Amazon Ember Light" panose="020B0403020204020204" pitchFamily="34" charset="0"/>
                <a:cs typeface="Courier New" panose="02070309020205020404" pitchFamily="49" charset="0"/>
              </a:rPr>
              <a:t>	"Cause": "Invalid response.", </a:t>
            </a:r>
          </a:p>
          <a:p>
            <a:r>
              <a:rPr lang="en-US" sz="2000">
                <a:solidFill>
                  <a:schemeClr val="tx1"/>
                </a:solidFill>
                <a:latin typeface="Lucida Console" panose="020B0609040504020204" pitchFamily="49" charset="0"/>
                <a:ea typeface="Amazon Ember Light" panose="020B0403020204020204" pitchFamily="34" charset="0"/>
                <a:cs typeface="Courier New" panose="02070309020205020404" pitchFamily="49" charset="0"/>
              </a:rPr>
              <a:t>	"Error": "ErrorA" </a:t>
            </a:r>
          </a:p>
          <a:p>
            <a:r>
              <a:rPr lang="en-US" sz="2000">
                <a:solidFill>
                  <a:schemeClr val="tx1"/>
                </a:solidFill>
                <a:latin typeface="Lucida Console" panose="020B0609040504020204" pitchFamily="49" charset="0"/>
                <a:ea typeface="Amazon Ember Light" panose="020B0403020204020204" pitchFamily="34" charset="0"/>
                <a:cs typeface="Courier New" panose="02070309020205020404" pitchFamily="49" charset="0"/>
              </a:rPr>
              <a:t>}</a:t>
            </a:r>
          </a:p>
        </p:txBody>
      </p:sp>
      <p:sp>
        <p:nvSpPr>
          <p:cNvPr id="9" name="Rectangle 8">
            <a:extLst>
              <a:ext uri="{FF2B5EF4-FFF2-40B4-BE49-F238E27FC236}">
                <a16:creationId xmlns:a16="http://schemas.microsoft.com/office/drawing/2014/main" id="{D300C685-4411-FA3E-3384-4C974418C18D}"/>
              </a:ext>
              <a:ext uri="{C183D7F6-B498-43B3-948B-1728B52AA6E4}">
                <adec:decorative xmlns:adec="http://schemas.microsoft.com/office/drawing/2017/decorative" val="1"/>
              </a:ext>
            </a:extLst>
          </p:cNvPr>
          <p:cNvSpPr/>
          <p:nvPr/>
        </p:nvSpPr>
        <p:spPr>
          <a:xfrm>
            <a:off x="1396920" y="2203550"/>
            <a:ext cx="2194560" cy="3556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BCF898-65C7-C572-B294-4F54B5101F2E}"/>
              </a:ext>
            </a:extLst>
          </p:cNvPr>
          <p:cNvSpPr txBox="1"/>
          <p:nvPr/>
        </p:nvSpPr>
        <p:spPr>
          <a:xfrm>
            <a:off x="9986763" y="2447595"/>
            <a:ext cx="1659429" cy="523220"/>
          </a:xfrm>
          <a:prstGeom prst="rect">
            <a:avLst/>
          </a:prstGeom>
          <a:noFill/>
        </p:spPr>
        <p:txBody>
          <a:bodyPr wrap="none" rtlCol="0">
            <a:spAutoFit/>
          </a:bodyPr>
          <a:lstStyle/>
          <a:p>
            <a:r>
              <a:rPr lang="en-US" sz="28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Fail state</a:t>
            </a:r>
          </a:p>
        </p:txBody>
      </p:sp>
      <p:cxnSp>
        <p:nvCxnSpPr>
          <p:cNvPr id="11" name="Straight Connector 10">
            <a:extLst>
              <a:ext uri="{FF2B5EF4-FFF2-40B4-BE49-F238E27FC236}">
                <a16:creationId xmlns:a16="http://schemas.microsoft.com/office/drawing/2014/main" id="{4C157D7F-7B0A-46D1-B72B-CB9206202EBB}"/>
              </a:ext>
              <a:ext uri="{C183D7F6-B498-43B3-948B-1728B52AA6E4}">
                <adec:decorative xmlns:adec="http://schemas.microsoft.com/office/drawing/2017/decorative" val="1"/>
              </a:ext>
            </a:extLst>
          </p:cNvPr>
          <p:cNvCxnSpPr>
            <a:cxnSpLocks/>
          </p:cNvCxnSpPr>
          <p:nvPr/>
        </p:nvCxnSpPr>
        <p:spPr>
          <a:xfrm>
            <a:off x="419100" y="3933022"/>
            <a:ext cx="11413236" cy="0"/>
          </a:xfrm>
          <a:prstGeom prst="line">
            <a:avLst/>
          </a:prstGeom>
          <a:ln w="44450">
            <a:solidFill>
              <a:schemeClr val="hlink"/>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21DDFE-CDAB-3945-9934-0B92C4C97AB7}"/>
              </a:ext>
            </a:extLst>
          </p:cNvPr>
          <p:cNvSpPr txBox="1"/>
          <p:nvPr/>
        </p:nvSpPr>
        <p:spPr>
          <a:xfrm>
            <a:off x="419100" y="4375024"/>
            <a:ext cx="11440826" cy="1015663"/>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a:solidFill>
                  <a:schemeClr val="tx1"/>
                </a:solidFill>
                <a:latin typeface="Lucida Console" panose="020B0609040504020204" pitchFamily="49" charset="0"/>
                <a:ea typeface="Amazon Ember Light" panose="020B0403020204020204" pitchFamily="34" charset="0"/>
                <a:cs typeface="Courier New" panose="02070309020205020404" pitchFamily="49" charset="0"/>
              </a:rPr>
              <a:t>"SuccessState": { </a:t>
            </a:r>
          </a:p>
          <a:p>
            <a:r>
              <a:rPr lang="en-US" sz="2000">
                <a:solidFill>
                  <a:schemeClr val="tx1"/>
                </a:solidFill>
                <a:latin typeface="Lucida Console" panose="020B0609040504020204" pitchFamily="49" charset="0"/>
                <a:ea typeface="Amazon Ember Light" panose="020B0403020204020204" pitchFamily="34" charset="0"/>
                <a:cs typeface="Courier New" panose="02070309020205020404" pitchFamily="49" charset="0"/>
              </a:rPr>
              <a:t>	"Type": "Succeed" </a:t>
            </a:r>
          </a:p>
          <a:p>
            <a:r>
              <a:rPr lang="en-US" sz="2000">
                <a:solidFill>
                  <a:schemeClr val="tx1"/>
                </a:solidFill>
                <a:latin typeface="Lucida Console" panose="020B0609040504020204" pitchFamily="49" charset="0"/>
                <a:ea typeface="Amazon Ember Light" panose="020B0403020204020204" pitchFamily="34" charset="0"/>
                <a:cs typeface="Courier New" panose="02070309020205020404" pitchFamily="49" charset="0"/>
              </a:rPr>
              <a:t>}</a:t>
            </a:r>
          </a:p>
        </p:txBody>
      </p:sp>
      <p:sp>
        <p:nvSpPr>
          <p:cNvPr id="8" name="Rectangle 7">
            <a:extLst>
              <a:ext uri="{FF2B5EF4-FFF2-40B4-BE49-F238E27FC236}">
                <a16:creationId xmlns:a16="http://schemas.microsoft.com/office/drawing/2014/main" id="{DEE81ADF-6F6F-AFD3-2542-0FE8DE3F429B}"/>
              </a:ext>
              <a:ext uri="{C183D7F6-B498-43B3-948B-1728B52AA6E4}">
                <adec:decorative xmlns:adec="http://schemas.microsoft.com/office/drawing/2017/decorative" val="1"/>
              </a:ext>
            </a:extLst>
          </p:cNvPr>
          <p:cNvSpPr/>
          <p:nvPr/>
        </p:nvSpPr>
        <p:spPr>
          <a:xfrm>
            <a:off x="1396920" y="4695283"/>
            <a:ext cx="2651760" cy="3556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15BDF7C-550F-CD97-0F3E-50155C861D03}"/>
              </a:ext>
            </a:extLst>
          </p:cNvPr>
          <p:cNvSpPr txBox="1"/>
          <p:nvPr/>
        </p:nvSpPr>
        <p:spPr>
          <a:xfrm>
            <a:off x="9222131" y="4621245"/>
            <a:ext cx="2420856" cy="523220"/>
          </a:xfrm>
          <a:prstGeom prst="rect">
            <a:avLst/>
          </a:prstGeom>
          <a:noFill/>
        </p:spPr>
        <p:txBody>
          <a:bodyPr wrap="none" rtlCol="0">
            <a:spAutoFit/>
          </a:bodyPr>
          <a:lstStyle/>
          <a:p>
            <a:r>
              <a:rPr lang="en-US" sz="28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Succeed state</a:t>
            </a:r>
          </a:p>
        </p:txBody>
      </p:sp>
    </p:spTree>
    <p:custDataLst>
      <p:tags r:id="rId1"/>
    </p:custDataLst>
    <p:extLst>
      <p:ext uri="{BB962C8B-B14F-4D97-AF65-F5344CB8AC3E}">
        <p14:creationId xmlns:p14="http://schemas.microsoft.com/office/powerpoint/2010/main" val="3804897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24</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Pass state</a:t>
            </a:r>
          </a:p>
        </p:txBody>
      </p:sp>
      <p:sp>
        <p:nvSpPr>
          <p:cNvPr id="4" name="Content Placeholder 1">
            <a:extLst>
              <a:ext uri="{FF2B5EF4-FFF2-40B4-BE49-F238E27FC236}">
                <a16:creationId xmlns:a16="http://schemas.microsoft.com/office/drawing/2014/main" id="{76A22F8F-8754-E1E2-C8A9-A55518C841C3}"/>
              </a:ext>
            </a:extLst>
          </p:cNvPr>
          <p:cNvSpPr txBox="1">
            <a:spLocks/>
          </p:cNvSpPr>
          <p:nvPr/>
        </p:nvSpPr>
        <p:spPr>
          <a:xfrm>
            <a:off x="419100" y="1941937"/>
            <a:ext cx="5929449" cy="37647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Lucida Console" panose="020B0609040504020204" pitchFamily="49" charset="0"/>
                <a:cs typeface="Courier New" panose="02070309020205020404" pitchFamily="49" charset="0"/>
              </a:rPr>
              <a:t>"No-op": { </a:t>
            </a:r>
          </a:p>
          <a:p>
            <a:pPr marL="0" indent="0">
              <a:buNone/>
            </a:pPr>
            <a:r>
              <a:rPr lang="en-US" sz="2000" dirty="0">
                <a:latin typeface="Lucida Console" panose="020B0609040504020204" pitchFamily="49" charset="0"/>
                <a:cs typeface="Courier New" panose="02070309020205020404" pitchFamily="49" charset="0"/>
              </a:rPr>
              <a:t>	"Type": "Pass", </a:t>
            </a:r>
          </a:p>
          <a:p>
            <a:pPr marL="0" indent="0">
              <a:buNone/>
            </a:pPr>
            <a:r>
              <a:rPr lang="en-US" sz="2000" dirty="0">
                <a:latin typeface="Lucida Console" panose="020B0609040504020204" pitchFamily="49" charset="0"/>
                <a:cs typeface="Courier New" panose="02070309020205020404" pitchFamily="49" charset="0"/>
              </a:rPr>
              <a:t>	"Result": { </a:t>
            </a:r>
          </a:p>
          <a:p>
            <a:pPr marL="0" indent="0">
              <a:buNone/>
            </a:pPr>
            <a:r>
              <a:rPr lang="en-US" sz="2000" dirty="0">
                <a:latin typeface="Lucida Console" panose="020B0609040504020204" pitchFamily="49" charset="0"/>
                <a:cs typeface="Courier New" panose="02070309020205020404" pitchFamily="49" charset="0"/>
              </a:rPr>
              <a:t>	"x-datum": 0.381018,</a:t>
            </a:r>
          </a:p>
          <a:p>
            <a:pPr marL="0" indent="0">
              <a:buNone/>
            </a:pPr>
            <a:r>
              <a:rPr lang="en-US" sz="2000" dirty="0">
                <a:latin typeface="Lucida Console" panose="020B0609040504020204" pitchFamily="49" charset="0"/>
                <a:cs typeface="Courier New" panose="02070309020205020404" pitchFamily="49" charset="0"/>
              </a:rPr>
              <a:t>	"y-datum": 622.2269926397355 </a:t>
            </a:r>
          </a:p>
          <a:p>
            <a:pPr marL="0" indent="0">
              <a:buNone/>
            </a:pPr>
            <a:r>
              <a:rPr lang="en-US" sz="2000" dirty="0">
                <a:latin typeface="Lucida Console" panose="020B0609040504020204" pitchFamily="49" charset="0"/>
                <a:cs typeface="Courier New" panose="02070309020205020404" pitchFamily="49" charset="0"/>
              </a:rPr>
              <a:t>	},</a:t>
            </a:r>
          </a:p>
          <a:p>
            <a:pPr marL="0" indent="0">
              <a:buNone/>
            </a:pPr>
            <a:r>
              <a:rPr lang="en-US" sz="2000" dirty="0">
                <a:latin typeface="Lucida Console" panose="020B0609040504020204" pitchFamily="49" charset="0"/>
                <a:cs typeface="Courier New" panose="02070309020205020404" pitchFamily="49" charset="0"/>
              </a:rPr>
              <a:t>	"</a:t>
            </a:r>
            <a:r>
              <a:rPr lang="en-US" sz="2000" dirty="0" err="1">
                <a:latin typeface="Lucida Console" panose="020B0609040504020204" pitchFamily="49" charset="0"/>
                <a:cs typeface="Courier New" panose="02070309020205020404" pitchFamily="49" charset="0"/>
              </a:rPr>
              <a:t>ResultPath</a:t>
            </a:r>
            <a:r>
              <a:rPr lang="en-US" sz="2000" dirty="0">
                <a:latin typeface="Lucida Console" panose="020B0609040504020204" pitchFamily="49" charset="0"/>
                <a:cs typeface="Courier New" panose="02070309020205020404" pitchFamily="49" charset="0"/>
              </a:rPr>
              <a:t>": "$.</a:t>
            </a:r>
            <a:r>
              <a:rPr lang="en-US" sz="2000" dirty="0" err="1">
                <a:latin typeface="Lucida Console" panose="020B0609040504020204" pitchFamily="49" charset="0"/>
                <a:cs typeface="Courier New" panose="02070309020205020404" pitchFamily="49" charset="0"/>
              </a:rPr>
              <a:t>coords</a:t>
            </a:r>
            <a:r>
              <a:rPr lang="en-US" sz="2000" dirty="0">
                <a:latin typeface="Lucida Console" panose="020B0609040504020204" pitchFamily="49" charset="0"/>
                <a:cs typeface="Courier New" panose="02070309020205020404" pitchFamily="49" charset="0"/>
              </a:rPr>
              <a:t>",</a:t>
            </a:r>
          </a:p>
          <a:p>
            <a:pPr marL="0" indent="0">
              <a:buNone/>
            </a:pPr>
            <a:r>
              <a:rPr lang="en-US" sz="2000" dirty="0">
                <a:latin typeface="Lucida Console" panose="020B0609040504020204" pitchFamily="49" charset="0"/>
                <a:cs typeface="Courier New" panose="02070309020205020404" pitchFamily="49" charset="0"/>
              </a:rPr>
              <a:t>	"Next": "End" </a:t>
            </a:r>
          </a:p>
          <a:p>
            <a:pPr marL="0" indent="0">
              <a:buNone/>
            </a:pPr>
            <a:r>
              <a:rPr lang="en-US" sz="2000" dirty="0">
                <a:latin typeface="Lucida Console" panose="020B0609040504020204" pitchFamily="49" charset="0"/>
                <a:cs typeface="Courier New" panose="02070309020205020404" pitchFamily="49" charset="0"/>
              </a:rPr>
              <a:t>}</a:t>
            </a:r>
          </a:p>
          <a:p>
            <a:pPr marL="0" indent="0">
              <a:buNone/>
            </a:pPr>
            <a:endParaRPr lang="en-US" sz="2000" dirty="0">
              <a:latin typeface="Lucida Console" panose="020B06090405040202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A472116A-C7D5-7A0C-9657-B4FC349985C0}"/>
              </a:ext>
              <a:ext uri="{C183D7F6-B498-43B3-948B-1728B52AA6E4}">
                <adec:decorative xmlns:adec="http://schemas.microsoft.com/office/drawing/2017/decorative" val="1"/>
              </a:ext>
            </a:extLst>
          </p:cNvPr>
          <p:cNvSpPr/>
          <p:nvPr/>
        </p:nvSpPr>
        <p:spPr>
          <a:xfrm>
            <a:off x="1420763" y="2306465"/>
            <a:ext cx="2286000" cy="3556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8B88B8A-3D26-E8C1-12C9-14E71FC3A6DE}"/>
              </a:ext>
            </a:extLst>
          </p:cNvPr>
          <p:cNvSpPr/>
          <p:nvPr/>
        </p:nvSpPr>
        <p:spPr>
          <a:xfrm>
            <a:off x="9013952" y="1777637"/>
            <a:ext cx="1016000" cy="1016000"/>
          </a:xfrm>
          <a:prstGeom prst="ellipse">
            <a:avLst/>
          </a:prstGeom>
          <a:solidFill>
            <a:schemeClr val="accent1"/>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ea typeface="Amazon Ember" panose="020B0603020204020204" pitchFamily="34" charset="0"/>
                <a:cs typeface="Amazon Ember" panose="020B0603020204020204" pitchFamily="34" charset="0"/>
              </a:rPr>
              <a:t>Start</a:t>
            </a:r>
          </a:p>
        </p:txBody>
      </p:sp>
      <p:sp>
        <p:nvSpPr>
          <p:cNvPr id="7" name="Rounded Rectangle 10">
            <a:extLst>
              <a:ext uri="{FF2B5EF4-FFF2-40B4-BE49-F238E27FC236}">
                <a16:creationId xmlns:a16="http://schemas.microsoft.com/office/drawing/2014/main" id="{67FA1ECC-584F-8457-BFA2-FCE51D673712}"/>
              </a:ext>
            </a:extLst>
          </p:cNvPr>
          <p:cNvSpPr/>
          <p:nvPr/>
        </p:nvSpPr>
        <p:spPr>
          <a:xfrm>
            <a:off x="8573685" y="3236714"/>
            <a:ext cx="1896534" cy="795867"/>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ea typeface="Amazon Ember" panose="020B0603020204020204" pitchFamily="34" charset="0"/>
                <a:cs typeface="Amazon Ember" panose="020B0603020204020204" pitchFamily="34" charset="0"/>
              </a:rPr>
              <a:t>No-op</a:t>
            </a:r>
          </a:p>
        </p:txBody>
      </p:sp>
      <p:sp>
        <p:nvSpPr>
          <p:cNvPr id="8" name="Oval 7">
            <a:extLst>
              <a:ext uri="{FF2B5EF4-FFF2-40B4-BE49-F238E27FC236}">
                <a16:creationId xmlns:a16="http://schemas.microsoft.com/office/drawing/2014/main" id="{F02665E6-90EE-E1C5-EBC3-A2BBA5BF49E5}"/>
              </a:ext>
            </a:extLst>
          </p:cNvPr>
          <p:cNvSpPr/>
          <p:nvPr/>
        </p:nvSpPr>
        <p:spPr>
          <a:xfrm>
            <a:off x="9013952" y="4475657"/>
            <a:ext cx="1016000" cy="1016000"/>
          </a:xfrm>
          <a:prstGeom prst="ellipse">
            <a:avLst/>
          </a:prstGeom>
          <a:solidFill>
            <a:schemeClr val="accent1"/>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ea typeface="Amazon Ember" panose="020B0603020204020204" pitchFamily="34" charset="0"/>
                <a:cs typeface="Amazon Ember" panose="020B0603020204020204" pitchFamily="34" charset="0"/>
              </a:rPr>
              <a:t>End</a:t>
            </a:r>
          </a:p>
        </p:txBody>
      </p:sp>
      <p:cxnSp>
        <p:nvCxnSpPr>
          <p:cNvPr id="9" name="Straight Arrow Connector 8">
            <a:extLst>
              <a:ext uri="{FF2B5EF4-FFF2-40B4-BE49-F238E27FC236}">
                <a16:creationId xmlns:a16="http://schemas.microsoft.com/office/drawing/2014/main" id="{2BAED2F0-BAEB-CC7E-90B9-022B0E6E70BF}"/>
              </a:ext>
              <a:ext uri="{C183D7F6-B498-43B3-948B-1728B52AA6E4}">
                <adec:decorative xmlns:adec="http://schemas.microsoft.com/office/drawing/2017/decorative" val="1"/>
              </a:ext>
            </a:extLst>
          </p:cNvPr>
          <p:cNvCxnSpPr>
            <a:stCxn id="6" idx="4"/>
            <a:endCxn id="7" idx="0"/>
          </p:cNvCxnSpPr>
          <p:nvPr/>
        </p:nvCxnSpPr>
        <p:spPr>
          <a:xfrm>
            <a:off x="9521952" y="2793637"/>
            <a:ext cx="0" cy="443077"/>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5972547-D925-3DFB-F9E5-CDD8F2B4707D}"/>
              </a:ext>
              <a:ext uri="{C183D7F6-B498-43B3-948B-1728B52AA6E4}">
                <adec:decorative xmlns:adec="http://schemas.microsoft.com/office/drawing/2017/decorative" val="1"/>
              </a:ext>
            </a:extLst>
          </p:cNvPr>
          <p:cNvCxnSpPr>
            <a:stCxn id="7" idx="2"/>
            <a:endCxn id="8" idx="0"/>
          </p:cNvCxnSpPr>
          <p:nvPr/>
        </p:nvCxnSpPr>
        <p:spPr>
          <a:xfrm>
            <a:off x="9521952" y="4032581"/>
            <a:ext cx="0" cy="443076"/>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706776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25</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Wait state</a:t>
            </a:r>
          </a:p>
        </p:txBody>
      </p:sp>
      <p:sp>
        <p:nvSpPr>
          <p:cNvPr id="4" name="TextBox 3">
            <a:extLst>
              <a:ext uri="{FF2B5EF4-FFF2-40B4-BE49-F238E27FC236}">
                <a16:creationId xmlns:a16="http://schemas.microsoft.com/office/drawing/2014/main" id="{5B1CA5A0-A74E-B997-6831-F7535E27CB6D}"/>
              </a:ext>
            </a:extLst>
          </p:cNvPr>
          <p:cNvSpPr txBox="1"/>
          <p:nvPr/>
        </p:nvSpPr>
        <p:spPr>
          <a:xfrm>
            <a:off x="1123406" y="2037806"/>
            <a:ext cx="4185761" cy="1631216"/>
          </a:xfrm>
          <a:prstGeom prst="rect">
            <a:avLst/>
          </a:prstGeom>
          <a:noFill/>
        </p:spPr>
        <p:txBody>
          <a:bodyPr wrap="none" rtlCol="0">
            <a:spAutoFit/>
          </a:bodyPr>
          <a:lstStyle/>
          <a:p>
            <a:r>
              <a:rPr lang="en-US" sz="2000">
                <a:latin typeface="Lucida Console" panose="020B0609040504020204" pitchFamily="49" charset="0"/>
                <a:ea typeface="Amazon Ember Light" panose="020B0403020204020204" pitchFamily="34" charset="0"/>
                <a:cs typeface="Courier New" panose="02070309020205020404" pitchFamily="49" charset="0"/>
              </a:rPr>
              <a:t>"wait_ten_seconds": { </a:t>
            </a:r>
          </a:p>
          <a:p>
            <a:r>
              <a:rPr lang="en-US" sz="2000">
                <a:latin typeface="Lucida Console" panose="020B0609040504020204" pitchFamily="49" charset="0"/>
                <a:ea typeface="Amazon Ember Light" panose="020B0403020204020204" pitchFamily="34" charset="0"/>
                <a:cs typeface="Courier New" panose="02070309020205020404" pitchFamily="49" charset="0"/>
              </a:rPr>
              <a:t>	"Type": "Wait", </a:t>
            </a:r>
          </a:p>
          <a:p>
            <a:r>
              <a:rPr lang="en-US" sz="2000">
                <a:latin typeface="Lucida Console" panose="020B0609040504020204" pitchFamily="49" charset="0"/>
                <a:ea typeface="Amazon Ember Light" panose="020B0403020204020204" pitchFamily="34" charset="0"/>
                <a:cs typeface="Courier New" panose="02070309020205020404" pitchFamily="49" charset="0"/>
              </a:rPr>
              <a:t>	"Seconds": 10, </a:t>
            </a:r>
          </a:p>
          <a:p>
            <a:r>
              <a:rPr lang="en-US" sz="2000">
                <a:latin typeface="Lucida Console" panose="020B0609040504020204" pitchFamily="49" charset="0"/>
                <a:ea typeface="Amazon Ember Light" panose="020B0403020204020204" pitchFamily="34" charset="0"/>
                <a:cs typeface="Courier New" panose="02070309020205020404" pitchFamily="49" charset="0"/>
              </a:rPr>
              <a:t>	"Next": "NextState" </a:t>
            </a:r>
          </a:p>
          <a:p>
            <a:r>
              <a:rPr lang="en-US" sz="2000">
                <a:latin typeface="Lucida Console" panose="020B0609040504020204" pitchFamily="49" charset="0"/>
                <a:ea typeface="Amazon Ember Light" panose="020B0403020204020204" pitchFamily="34" charset="0"/>
                <a:cs typeface="Courier New" panose="02070309020205020404" pitchFamily="49" charset="0"/>
              </a:rPr>
              <a:t>}</a:t>
            </a:r>
          </a:p>
        </p:txBody>
      </p:sp>
      <p:sp>
        <p:nvSpPr>
          <p:cNvPr id="20" name="Rectangle 19">
            <a:extLst>
              <a:ext uri="{FF2B5EF4-FFF2-40B4-BE49-F238E27FC236}">
                <a16:creationId xmlns:a16="http://schemas.microsoft.com/office/drawing/2014/main" id="{BB0C27E9-1FF2-0CC6-C0B3-DE111CE70E89}"/>
              </a:ext>
              <a:ext uri="{C183D7F6-B498-43B3-948B-1728B52AA6E4}">
                <adec:decorative xmlns:adec="http://schemas.microsoft.com/office/drawing/2017/decorative" val="1"/>
              </a:ext>
            </a:extLst>
          </p:cNvPr>
          <p:cNvSpPr/>
          <p:nvPr/>
        </p:nvSpPr>
        <p:spPr>
          <a:xfrm>
            <a:off x="2090627" y="2370238"/>
            <a:ext cx="2194560" cy="3556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0F9CF52-1134-E6D0-C1A7-95129F1FD7C9}"/>
              </a:ext>
              <a:ext uri="{C183D7F6-B498-43B3-948B-1728B52AA6E4}">
                <adec:decorative xmlns:adec="http://schemas.microsoft.com/office/drawing/2017/decorative" val="1"/>
              </a:ext>
            </a:extLst>
          </p:cNvPr>
          <p:cNvSpPr/>
          <p:nvPr/>
        </p:nvSpPr>
        <p:spPr>
          <a:xfrm>
            <a:off x="9487136" y="1294771"/>
            <a:ext cx="649816" cy="649816"/>
          </a:xfrm>
          <a:prstGeom prst="ellipse">
            <a:avLst/>
          </a:prstGeom>
          <a:solidFill>
            <a:schemeClr val="accent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a typeface="Amazon Ember Light" charset="0"/>
              <a:cs typeface="Amazon Ember Light" charset="0"/>
            </a:endParaRPr>
          </a:p>
        </p:txBody>
      </p:sp>
      <p:sp>
        <p:nvSpPr>
          <p:cNvPr id="19" name="TextBox 18">
            <a:extLst>
              <a:ext uri="{FF2B5EF4-FFF2-40B4-BE49-F238E27FC236}">
                <a16:creationId xmlns:a16="http://schemas.microsoft.com/office/drawing/2014/main" id="{B65F20E5-3201-5860-F51F-1414AD2DD196}"/>
              </a:ext>
            </a:extLst>
          </p:cNvPr>
          <p:cNvSpPr txBox="1"/>
          <p:nvPr/>
        </p:nvSpPr>
        <p:spPr>
          <a:xfrm>
            <a:off x="9490482" y="1450402"/>
            <a:ext cx="643125" cy="338554"/>
          </a:xfrm>
          <a:prstGeom prst="rect">
            <a:avLst/>
          </a:prstGeom>
          <a:noFill/>
        </p:spPr>
        <p:txBody>
          <a:bodyPr wrap="none" rtlCol="0">
            <a:spAutoFit/>
          </a:bodyPr>
          <a:lstStyle/>
          <a:p>
            <a:r>
              <a:rPr lang="en-US" sz="1600">
                <a:solidFill>
                  <a:schemeClr val="bg1"/>
                </a:solidFill>
                <a:ea typeface="Amazon Ember" panose="020B0603020204020204" pitchFamily="34" charset="0"/>
                <a:cs typeface="Amazon Ember" panose="020B0603020204020204" pitchFamily="34" charset="0"/>
              </a:rPr>
              <a:t>Start</a:t>
            </a:r>
          </a:p>
        </p:txBody>
      </p:sp>
      <p:sp>
        <p:nvSpPr>
          <p:cNvPr id="6" name="Rounded Rectangle 9">
            <a:extLst>
              <a:ext uri="{FF2B5EF4-FFF2-40B4-BE49-F238E27FC236}">
                <a16:creationId xmlns:a16="http://schemas.microsoft.com/office/drawing/2014/main" id="{7D6009FA-E8F9-9385-0C34-F426E40C7D48}"/>
              </a:ext>
            </a:extLst>
          </p:cNvPr>
          <p:cNvSpPr/>
          <p:nvPr/>
        </p:nvSpPr>
        <p:spPr>
          <a:xfrm>
            <a:off x="9139567" y="2369511"/>
            <a:ext cx="1344955" cy="534088"/>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ea typeface="Amazon Ember Light" charset="0"/>
                <a:cs typeface="Amazon Ember Light" charset="0"/>
              </a:rPr>
              <a:t>StartState</a:t>
            </a:r>
            <a:endParaRPr lang="en-US" sz="1600" dirty="0">
              <a:solidFill>
                <a:schemeClr val="tx1"/>
              </a:solidFill>
              <a:ea typeface="Amazon Ember Light" charset="0"/>
              <a:cs typeface="Amazon Ember Light" charset="0"/>
            </a:endParaRPr>
          </a:p>
        </p:txBody>
      </p:sp>
      <p:sp>
        <p:nvSpPr>
          <p:cNvPr id="11" name="Rounded Rectangle 14">
            <a:extLst>
              <a:ext uri="{FF2B5EF4-FFF2-40B4-BE49-F238E27FC236}">
                <a16:creationId xmlns:a16="http://schemas.microsoft.com/office/drawing/2014/main" id="{0AEA0340-3D04-B504-C332-BC335F0FB84E}"/>
              </a:ext>
            </a:extLst>
          </p:cNvPr>
          <p:cNvSpPr/>
          <p:nvPr/>
        </p:nvSpPr>
        <p:spPr>
          <a:xfrm>
            <a:off x="9139567" y="3328523"/>
            <a:ext cx="1344955" cy="534088"/>
          </a:xfrm>
          <a:prstGeom prst="roundRect">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ea typeface="Amazon Ember Light" charset="0"/>
                <a:cs typeface="Amazon Ember Light" charset="0"/>
              </a:rPr>
              <a:t>WaitState</a:t>
            </a:r>
          </a:p>
        </p:txBody>
      </p:sp>
      <p:sp>
        <p:nvSpPr>
          <p:cNvPr id="7" name="Rounded Rectangle 10">
            <a:extLst>
              <a:ext uri="{FF2B5EF4-FFF2-40B4-BE49-F238E27FC236}">
                <a16:creationId xmlns:a16="http://schemas.microsoft.com/office/drawing/2014/main" id="{72B5A1FA-886D-6BD9-95AD-A0BA6E923285}"/>
              </a:ext>
            </a:extLst>
          </p:cNvPr>
          <p:cNvSpPr/>
          <p:nvPr/>
        </p:nvSpPr>
        <p:spPr>
          <a:xfrm>
            <a:off x="9139568" y="4287535"/>
            <a:ext cx="1344953" cy="801152"/>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ea typeface="Amazon Ember Light" charset="0"/>
                <a:cs typeface="Amazon Ember Light" charset="0"/>
              </a:rPr>
              <a:t>FinalState or NextState</a:t>
            </a:r>
          </a:p>
        </p:txBody>
      </p:sp>
      <p:cxnSp>
        <p:nvCxnSpPr>
          <p:cNvPr id="8" name="Straight Arrow Connector 7">
            <a:extLst>
              <a:ext uri="{FF2B5EF4-FFF2-40B4-BE49-F238E27FC236}">
                <a16:creationId xmlns:a16="http://schemas.microsoft.com/office/drawing/2014/main" id="{D651418A-EAF8-243E-BAA2-F289AFBD8FDA}"/>
              </a:ext>
              <a:ext uri="{C183D7F6-B498-43B3-948B-1728B52AA6E4}">
                <adec:decorative xmlns:adec="http://schemas.microsoft.com/office/drawing/2017/decorative" val="1"/>
              </a:ext>
            </a:extLst>
          </p:cNvPr>
          <p:cNvCxnSpPr>
            <a:stCxn id="18" idx="4"/>
            <a:endCxn id="6" idx="0"/>
          </p:cNvCxnSpPr>
          <p:nvPr/>
        </p:nvCxnSpPr>
        <p:spPr>
          <a:xfrm>
            <a:off x="9812044" y="1944587"/>
            <a:ext cx="1" cy="4249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82315FC-3C50-1FCD-C886-B1AE2B33CD35}"/>
              </a:ext>
              <a:ext uri="{C183D7F6-B498-43B3-948B-1728B52AA6E4}">
                <adec:decorative xmlns:adec="http://schemas.microsoft.com/office/drawing/2017/decorative" val="1"/>
              </a:ext>
            </a:extLst>
          </p:cNvPr>
          <p:cNvCxnSpPr>
            <a:stCxn id="6" idx="2"/>
            <a:endCxn id="11" idx="0"/>
          </p:cNvCxnSpPr>
          <p:nvPr/>
        </p:nvCxnSpPr>
        <p:spPr>
          <a:xfrm>
            <a:off x="9812045" y="2903599"/>
            <a:ext cx="0" cy="4249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E0FAF23-7D90-5BE1-302E-3049BC9836DC}"/>
              </a:ext>
              <a:ext uri="{C183D7F6-B498-43B3-948B-1728B52AA6E4}">
                <adec:decorative xmlns:adec="http://schemas.microsoft.com/office/drawing/2017/decorative" val="1"/>
              </a:ext>
            </a:extLst>
          </p:cNvPr>
          <p:cNvCxnSpPr>
            <a:cxnSpLocks/>
            <a:stCxn id="11" idx="2"/>
            <a:endCxn id="7" idx="0"/>
          </p:cNvCxnSpPr>
          <p:nvPr/>
        </p:nvCxnSpPr>
        <p:spPr>
          <a:xfrm>
            <a:off x="9812045" y="3862611"/>
            <a:ext cx="0" cy="4249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D3C659F-4474-C7D8-BFF6-9BEEE8CF9C41}"/>
              </a:ext>
              <a:ext uri="{C183D7F6-B498-43B3-948B-1728B52AA6E4}">
                <adec:decorative xmlns:adec="http://schemas.microsoft.com/office/drawing/2017/decorative" val="1"/>
              </a:ext>
            </a:extLst>
          </p:cNvPr>
          <p:cNvCxnSpPr>
            <a:cxnSpLocks/>
            <a:stCxn id="7" idx="2"/>
            <a:endCxn id="16" idx="0"/>
          </p:cNvCxnSpPr>
          <p:nvPr/>
        </p:nvCxnSpPr>
        <p:spPr>
          <a:xfrm>
            <a:off x="9812045" y="5088687"/>
            <a:ext cx="0" cy="4064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E1DE2BF-A4AA-09CE-A072-CD182DC8838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02447" y="3116061"/>
            <a:ext cx="564149" cy="564149"/>
          </a:xfrm>
          <a:prstGeom prst="rect">
            <a:avLst/>
          </a:prstGeom>
        </p:spPr>
      </p:pic>
      <p:sp>
        <p:nvSpPr>
          <p:cNvPr id="16" name="Oval 15">
            <a:extLst>
              <a:ext uri="{FF2B5EF4-FFF2-40B4-BE49-F238E27FC236}">
                <a16:creationId xmlns:a16="http://schemas.microsoft.com/office/drawing/2014/main" id="{E406C45A-B132-A4D1-B69F-33E63DF33260}"/>
              </a:ext>
              <a:ext uri="{C183D7F6-B498-43B3-948B-1728B52AA6E4}">
                <adec:decorative xmlns:adec="http://schemas.microsoft.com/office/drawing/2017/decorative" val="1"/>
              </a:ext>
            </a:extLst>
          </p:cNvPr>
          <p:cNvSpPr/>
          <p:nvPr/>
        </p:nvSpPr>
        <p:spPr>
          <a:xfrm>
            <a:off x="9484907" y="5495124"/>
            <a:ext cx="654275" cy="654275"/>
          </a:xfrm>
          <a:prstGeom prst="ellipse">
            <a:avLst/>
          </a:prstGeom>
          <a:solidFill>
            <a:schemeClr val="accent1"/>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a typeface="Amazon Ember Light" charset="0"/>
              <a:cs typeface="Amazon Ember Light" charset="0"/>
            </a:endParaRPr>
          </a:p>
        </p:txBody>
      </p:sp>
      <p:sp>
        <p:nvSpPr>
          <p:cNvPr id="17" name="TextBox 16">
            <a:extLst>
              <a:ext uri="{FF2B5EF4-FFF2-40B4-BE49-F238E27FC236}">
                <a16:creationId xmlns:a16="http://schemas.microsoft.com/office/drawing/2014/main" id="{163BA707-12C5-F273-E3AE-0B45D9CE22ED}"/>
              </a:ext>
            </a:extLst>
          </p:cNvPr>
          <p:cNvSpPr txBox="1"/>
          <p:nvPr/>
        </p:nvSpPr>
        <p:spPr>
          <a:xfrm>
            <a:off x="9540976" y="5652984"/>
            <a:ext cx="542136" cy="338554"/>
          </a:xfrm>
          <a:prstGeom prst="rect">
            <a:avLst/>
          </a:prstGeom>
          <a:noFill/>
        </p:spPr>
        <p:txBody>
          <a:bodyPr wrap="none" rtlCol="0">
            <a:spAutoFit/>
          </a:bodyPr>
          <a:lstStyle/>
          <a:p>
            <a:r>
              <a:rPr lang="en-US" sz="1600">
                <a:solidFill>
                  <a:schemeClr val="bg1"/>
                </a:solidFill>
                <a:ea typeface="Amazon Ember" panose="020B0603020204020204" pitchFamily="34" charset="0"/>
                <a:cs typeface="Amazon Ember" panose="020B0603020204020204" pitchFamily="34" charset="0"/>
              </a:rPr>
              <a:t>End</a:t>
            </a:r>
          </a:p>
        </p:txBody>
      </p:sp>
    </p:spTree>
    <p:custDataLst>
      <p:tags r:id="rId1"/>
    </p:custDataLst>
    <p:extLst>
      <p:ext uri="{BB962C8B-B14F-4D97-AF65-F5344CB8AC3E}">
        <p14:creationId xmlns:p14="http://schemas.microsoft.com/office/powerpoint/2010/main" val="3080327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26</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Parallel state</a:t>
            </a:r>
          </a:p>
        </p:txBody>
      </p:sp>
      <p:sp>
        <p:nvSpPr>
          <p:cNvPr id="21" name="TextBox 20">
            <a:extLst>
              <a:ext uri="{FF2B5EF4-FFF2-40B4-BE49-F238E27FC236}">
                <a16:creationId xmlns:a16="http://schemas.microsoft.com/office/drawing/2014/main" id="{7AF79EC3-797C-B8A4-E928-2E5705AB9F38}"/>
              </a:ext>
            </a:extLst>
          </p:cNvPr>
          <p:cNvSpPr txBox="1"/>
          <p:nvPr/>
        </p:nvSpPr>
        <p:spPr>
          <a:xfrm>
            <a:off x="517559" y="1421283"/>
            <a:ext cx="4870244" cy="4770537"/>
          </a:xfrm>
          <a:prstGeom prst="rect">
            <a:avLst/>
          </a:prstGeom>
          <a:noFill/>
        </p:spPr>
        <p:txBody>
          <a:bodyPr wrap="none" rtlCol="0">
            <a:spAutoFit/>
          </a:bodyPr>
          <a:lstStyle/>
          <a:p>
            <a:r>
              <a:rPr lang="en-US" sz="1600">
                <a:latin typeface="Lucida Console" panose="020B0609040504020204" pitchFamily="49" charset="0"/>
                <a:ea typeface="Amazon Ember Light" panose="020B0403020204020204" pitchFamily="34" charset="0"/>
                <a:cs typeface="Courier New" panose="02070309020205020404" pitchFamily="49" charset="0"/>
              </a:rPr>
              <a:t>"LookupCustomerInfo":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"Type": "Parallel",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"Branches":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"StartAt": "PState1",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"States":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"PState1":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"StartAt": "PState2",</a:t>
            </a:r>
          </a:p>
          <a:p>
            <a:r>
              <a:rPr lang="en-US" sz="1600">
                <a:latin typeface="Lucida Console" panose="020B0609040504020204" pitchFamily="49" charset="0"/>
                <a:ea typeface="Amazon Ember Light" panose="020B0403020204020204" pitchFamily="34" charset="0"/>
                <a:cs typeface="Courier New" panose="02070309020205020404" pitchFamily="49" charset="0"/>
              </a:rPr>
              <a:t>		"States":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"PState2":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 </a:t>
            </a:r>
          </a:p>
          <a:p>
            <a:r>
              <a:rPr lang="en-US" sz="1600">
                <a:latin typeface="Lucida Console" panose="020B0609040504020204" pitchFamily="49" charset="0"/>
                <a:ea typeface="Amazon Ember Light" panose="020B0403020204020204" pitchFamily="34" charset="0"/>
                <a:cs typeface="Courier New" panose="02070309020205020404" pitchFamily="49" charset="0"/>
              </a:rPr>
              <a:t>	"Next": "NextState" </a:t>
            </a:r>
          </a:p>
          <a:p>
            <a:r>
              <a:rPr lang="en-US" sz="1600">
                <a:latin typeface="Lucida Console" panose="020B0609040504020204" pitchFamily="49" charset="0"/>
                <a:ea typeface="Amazon Ember Light" panose="020B0403020204020204" pitchFamily="34" charset="0"/>
                <a:cs typeface="Courier New" panose="02070309020205020404" pitchFamily="49" charset="0"/>
              </a:rPr>
              <a:t>}</a:t>
            </a:r>
          </a:p>
        </p:txBody>
      </p:sp>
      <p:sp>
        <p:nvSpPr>
          <p:cNvPr id="22" name="Rectangle 21">
            <a:extLst>
              <a:ext uri="{FF2B5EF4-FFF2-40B4-BE49-F238E27FC236}">
                <a16:creationId xmlns:a16="http://schemas.microsoft.com/office/drawing/2014/main" id="{771E97BE-4D7F-6AA8-658E-B2155B2FC0B6}"/>
              </a:ext>
              <a:ext uri="{C183D7F6-B498-43B3-948B-1728B52AA6E4}">
                <adec:decorative xmlns:adec="http://schemas.microsoft.com/office/drawing/2017/decorative" val="1"/>
              </a:ext>
            </a:extLst>
          </p:cNvPr>
          <p:cNvSpPr/>
          <p:nvPr/>
        </p:nvSpPr>
        <p:spPr>
          <a:xfrm>
            <a:off x="1516120" y="1685745"/>
            <a:ext cx="2286000" cy="27432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2ACC2EC-EDA3-723B-1253-C57C83D6A371}"/>
              </a:ext>
            </a:extLst>
          </p:cNvPr>
          <p:cNvSpPr txBox="1"/>
          <p:nvPr/>
        </p:nvSpPr>
        <p:spPr>
          <a:xfrm>
            <a:off x="5738117" y="3563566"/>
            <a:ext cx="1120820" cy="369332"/>
          </a:xfrm>
          <a:prstGeom prst="rect">
            <a:avLst/>
          </a:prstGeom>
          <a:noFill/>
        </p:spPr>
        <p:txBody>
          <a:bodyPr wrap="none" rtlCol="0">
            <a:spAutoFit/>
          </a:bodyPr>
          <a:lstStyle/>
          <a:p>
            <a:pPr algn="ctr"/>
            <a:r>
              <a:rPr lang="en-US" dirty="0">
                <a:solidFill>
                  <a:schemeClr val="accent1"/>
                </a:solidFill>
                <a:ea typeface="Amazon Ember" panose="020B0603020204020204" pitchFamily="34" charset="0"/>
                <a:cs typeface="Amazon Ember" panose="020B0603020204020204" pitchFamily="34" charset="0"/>
              </a:rPr>
              <a:t>Required</a:t>
            </a:r>
          </a:p>
        </p:txBody>
      </p:sp>
      <p:sp>
        <p:nvSpPr>
          <p:cNvPr id="23" name="Left Brace 22">
            <a:extLst>
              <a:ext uri="{FF2B5EF4-FFF2-40B4-BE49-F238E27FC236}">
                <a16:creationId xmlns:a16="http://schemas.microsoft.com/office/drawing/2014/main" id="{F00812B8-947B-C15B-7CB8-6E8DA5494FD1}"/>
              </a:ext>
              <a:ext uri="{C183D7F6-B498-43B3-948B-1728B52AA6E4}">
                <adec:decorative xmlns:adec="http://schemas.microsoft.com/office/drawing/2017/decorative" val="1"/>
              </a:ext>
            </a:extLst>
          </p:cNvPr>
          <p:cNvSpPr/>
          <p:nvPr/>
        </p:nvSpPr>
        <p:spPr>
          <a:xfrm rot="10800000">
            <a:off x="5287216" y="1960064"/>
            <a:ext cx="347047" cy="3576336"/>
          </a:xfrm>
          <a:prstGeom prst="lef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17" name="Oval 16">
            <a:extLst>
              <a:ext uri="{FF2B5EF4-FFF2-40B4-BE49-F238E27FC236}">
                <a16:creationId xmlns:a16="http://schemas.microsoft.com/office/drawing/2014/main" id="{CF4A450F-45D9-1C6A-E88C-65AC6402F0CA}"/>
              </a:ext>
              <a:ext uri="{C183D7F6-B498-43B3-948B-1728B52AA6E4}">
                <adec:decorative xmlns:adec="http://schemas.microsoft.com/office/drawing/2017/decorative" val="1"/>
              </a:ext>
            </a:extLst>
          </p:cNvPr>
          <p:cNvSpPr/>
          <p:nvPr/>
        </p:nvSpPr>
        <p:spPr>
          <a:xfrm>
            <a:off x="9565733" y="1421283"/>
            <a:ext cx="649816" cy="649816"/>
          </a:xfrm>
          <a:prstGeom prst="ellipse">
            <a:avLst/>
          </a:prstGeom>
          <a:solidFill>
            <a:schemeClr val="accent1"/>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a typeface="Amazon Ember Light" charset="0"/>
              <a:cs typeface="Amazon Ember Light" charset="0"/>
            </a:endParaRPr>
          </a:p>
        </p:txBody>
      </p:sp>
      <p:sp>
        <p:nvSpPr>
          <p:cNvPr id="18" name="TextBox 17">
            <a:extLst>
              <a:ext uri="{FF2B5EF4-FFF2-40B4-BE49-F238E27FC236}">
                <a16:creationId xmlns:a16="http://schemas.microsoft.com/office/drawing/2014/main" id="{A8C6C50D-AB55-2C80-BFCD-7EC95E24167B}"/>
              </a:ext>
            </a:extLst>
          </p:cNvPr>
          <p:cNvSpPr txBox="1"/>
          <p:nvPr/>
        </p:nvSpPr>
        <p:spPr>
          <a:xfrm>
            <a:off x="9569079" y="1576914"/>
            <a:ext cx="643125" cy="338554"/>
          </a:xfrm>
          <a:prstGeom prst="rect">
            <a:avLst/>
          </a:prstGeom>
          <a:noFill/>
        </p:spPr>
        <p:txBody>
          <a:bodyPr wrap="none" rtlCol="0">
            <a:spAutoFit/>
          </a:bodyPr>
          <a:lstStyle/>
          <a:p>
            <a:r>
              <a:rPr lang="en-US" sz="1600">
                <a:solidFill>
                  <a:schemeClr val="bg1"/>
                </a:solidFill>
                <a:ea typeface="Amazon Ember" panose="020B0603020204020204" pitchFamily="34" charset="0"/>
                <a:cs typeface="Amazon Ember" panose="020B0603020204020204" pitchFamily="34" charset="0"/>
              </a:rPr>
              <a:t>Start</a:t>
            </a:r>
          </a:p>
        </p:txBody>
      </p:sp>
      <p:sp>
        <p:nvSpPr>
          <p:cNvPr id="6" name="Rounded Rectangle 9">
            <a:extLst>
              <a:ext uri="{FF2B5EF4-FFF2-40B4-BE49-F238E27FC236}">
                <a16:creationId xmlns:a16="http://schemas.microsoft.com/office/drawing/2014/main" id="{4DD2281F-127C-08E1-BBB4-1C933FD3C68F}"/>
              </a:ext>
            </a:extLst>
          </p:cNvPr>
          <p:cNvSpPr/>
          <p:nvPr/>
        </p:nvSpPr>
        <p:spPr>
          <a:xfrm>
            <a:off x="9218164" y="2497393"/>
            <a:ext cx="1344955" cy="534088"/>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ea typeface="Amazon Ember Light" charset="0"/>
                <a:cs typeface="Amazon Ember Light" charset="0"/>
              </a:rPr>
              <a:t>StartState</a:t>
            </a:r>
          </a:p>
        </p:txBody>
      </p:sp>
      <p:sp>
        <p:nvSpPr>
          <p:cNvPr id="10" name="Rounded Rectangle 13">
            <a:extLst>
              <a:ext uri="{FF2B5EF4-FFF2-40B4-BE49-F238E27FC236}">
                <a16:creationId xmlns:a16="http://schemas.microsoft.com/office/drawing/2014/main" id="{2BC43255-9912-36BD-4882-39803B428B6C}"/>
              </a:ext>
            </a:extLst>
          </p:cNvPr>
          <p:cNvSpPr/>
          <p:nvPr/>
        </p:nvSpPr>
        <p:spPr>
          <a:xfrm>
            <a:off x="8481407" y="3457775"/>
            <a:ext cx="1344955" cy="534088"/>
          </a:xfrm>
          <a:prstGeom prst="roundRect">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ea typeface="Amazon Ember Light" charset="0"/>
                <a:cs typeface="Amazon Ember Light" charset="0"/>
              </a:rPr>
              <a:t>PState1</a:t>
            </a:r>
          </a:p>
        </p:txBody>
      </p:sp>
      <p:sp>
        <p:nvSpPr>
          <p:cNvPr id="12" name="Rounded Rectangle 15">
            <a:extLst>
              <a:ext uri="{FF2B5EF4-FFF2-40B4-BE49-F238E27FC236}">
                <a16:creationId xmlns:a16="http://schemas.microsoft.com/office/drawing/2014/main" id="{9600EE90-8CA6-D2FB-1180-CD3B793175DF}"/>
              </a:ext>
            </a:extLst>
          </p:cNvPr>
          <p:cNvSpPr/>
          <p:nvPr/>
        </p:nvSpPr>
        <p:spPr>
          <a:xfrm>
            <a:off x="9965967" y="3457775"/>
            <a:ext cx="1344955" cy="534088"/>
          </a:xfrm>
          <a:prstGeom prst="roundRect">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ea typeface="Amazon Ember Light" charset="0"/>
                <a:cs typeface="Amazon Ember Light" charset="0"/>
              </a:rPr>
              <a:t>PState2</a:t>
            </a:r>
          </a:p>
        </p:txBody>
      </p:sp>
      <p:sp>
        <p:nvSpPr>
          <p:cNvPr id="7" name="Rounded Rectangle 10">
            <a:extLst>
              <a:ext uri="{FF2B5EF4-FFF2-40B4-BE49-F238E27FC236}">
                <a16:creationId xmlns:a16="http://schemas.microsoft.com/office/drawing/2014/main" id="{77BCC5C1-2B19-4F5A-833F-85E7B73366D5}"/>
              </a:ext>
            </a:extLst>
          </p:cNvPr>
          <p:cNvSpPr/>
          <p:nvPr/>
        </p:nvSpPr>
        <p:spPr>
          <a:xfrm>
            <a:off x="9218165" y="4418157"/>
            <a:ext cx="1344953" cy="534089"/>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ea typeface="Amazon Ember Light" charset="0"/>
                <a:cs typeface="Amazon Ember Light" charset="0"/>
              </a:rPr>
              <a:t>FinalState</a:t>
            </a:r>
          </a:p>
        </p:txBody>
      </p:sp>
      <p:sp>
        <p:nvSpPr>
          <p:cNvPr id="19" name="Oval 18">
            <a:extLst>
              <a:ext uri="{FF2B5EF4-FFF2-40B4-BE49-F238E27FC236}">
                <a16:creationId xmlns:a16="http://schemas.microsoft.com/office/drawing/2014/main" id="{ABEBA9B5-775F-741D-34C1-AF386E029BB4}"/>
              </a:ext>
              <a:ext uri="{C183D7F6-B498-43B3-948B-1728B52AA6E4}">
                <adec:decorative xmlns:adec="http://schemas.microsoft.com/office/drawing/2017/decorative" val="1"/>
              </a:ext>
            </a:extLst>
          </p:cNvPr>
          <p:cNvSpPr/>
          <p:nvPr/>
        </p:nvSpPr>
        <p:spPr>
          <a:xfrm>
            <a:off x="9563504" y="5378541"/>
            <a:ext cx="654275" cy="654275"/>
          </a:xfrm>
          <a:prstGeom prst="ellipse">
            <a:avLst/>
          </a:prstGeom>
          <a:solidFill>
            <a:schemeClr val="accent1"/>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a typeface="Amazon Ember Light" charset="0"/>
              <a:cs typeface="Amazon Ember Light" charset="0"/>
            </a:endParaRPr>
          </a:p>
        </p:txBody>
      </p:sp>
      <p:sp>
        <p:nvSpPr>
          <p:cNvPr id="20" name="TextBox 19">
            <a:extLst>
              <a:ext uri="{FF2B5EF4-FFF2-40B4-BE49-F238E27FC236}">
                <a16:creationId xmlns:a16="http://schemas.microsoft.com/office/drawing/2014/main" id="{A9C25773-4D1F-3FBF-552E-3B24C7BA7F1C}"/>
              </a:ext>
            </a:extLst>
          </p:cNvPr>
          <p:cNvSpPr txBox="1"/>
          <p:nvPr/>
        </p:nvSpPr>
        <p:spPr>
          <a:xfrm>
            <a:off x="9616367" y="5536401"/>
            <a:ext cx="548548" cy="338554"/>
          </a:xfrm>
          <a:prstGeom prst="rect">
            <a:avLst/>
          </a:prstGeom>
          <a:solidFill>
            <a:schemeClr val="accent6">
              <a:lumMod val="75000"/>
            </a:schemeClr>
          </a:solidFill>
        </p:spPr>
        <p:txBody>
          <a:bodyPr wrap="none" rtlCol="0">
            <a:spAutoFit/>
          </a:bodyPr>
          <a:lstStyle/>
          <a:p>
            <a:r>
              <a:rPr lang="en-US" sz="1600">
                <a:solidFill>
                  <a:schemeClr val="bg1"/>
                </a:solidFill>
                <a:ea typeface="Amazon Ember" panose="020B0603020204020204" pitchFamily="34" charset="0"/>
                <a:cs typeface="Amazon Ember" panose="020B0603020204020204" pitchFamily="34" charset="0"/>
              </a:rPr>
              <a:t>End</a:t>
            </a:r>
          </a:p>
        </p:txBody>
      </p:sp>
      <p:cxnSp>
        <p:nvCxnSpPr>
          <p:cNvPr id="8" name="Straight Arrow Connector 7">
            <a:extLst>
              <a:ext uri="{FF2B5EF4-FFF2-40B4-BE49-F238E27FC236}">
                <a16:creationId xmlns:a16="http://schemas.microsoft.com/office/drawing/2014/main" id="{F9FA1714-CD2F-F470-0690-F25170FF2676}"/>
              </a:ext>
              <a:ext uri="{C183D7F6-B498-43B3-948B-1728B52AA6E4}">
                <adec:decorative xmlns:adec="http://schemas.microsoft.com/office/drawing/2017/decorative" val="1"/>
              </a:ext>
            </a:extLst>
          </p:cNvPr>
          <p:cNvCxnSpPr>
            <a:stCxn id="17" idx="4"/>
            <a:endCxn id="6" idx="0"/>
          </p:cNvCxnSpPr>
          <p:nvPr/>
        </p:nvCxnSpPr>
        <p:spPr>
          <a:xfrm>
            <a:off x="9890641" y="2071099"/>
            <a:ext cx="1" cy="426294"/>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AEF292F-E4C9-B453-05AD-7FF700E5F430}"/>
              </a:ext>
              <a:ext uri="{C183D7F6-B498-43B3-948B-1728B52AA6E4}">
                <adec:decorative xmlns:adec="http://schemas.microsoft.com/office/drawing/2017/decorative" val="1"/>
              </a:ext>
            </a:extLst>
          </p:cNvPr>
          <p:cNvCxnSpPr/>
          <p:nvPr/>
        </p:nvCxnSpPr>
        <p:spPr>
          <a:xfrm>
            <a:off x="9525678" y="3031481"/>
            <a:ext cx="0" cy="426294"/>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4628646-5CB2-DF5D-C108-4CA87DB2A059}"/>
              </a:ext>
              <a:ext uri="{C183D7F6-B498-43B3-948B-1728B52AA6E4}">
                <adec:decorative xmlns:adec="http://schemas.microsoft.com/office/drawing/2017/decorative" val="1"/>
              </a:ext>
            </a:extLst>
          </p:cNvPr>
          <p:cNvCxnSpPr>
            <a:stCxn id="7" idx="2"/>
            <a:endCxn id="19" idx="0"/>
          </p:cNvCxnSpPr>
          <p:nvPr/>
        </p:nvCxnSpPr>
        <p:spPr>
          <a:xfrm>
            <a:off x="9890642" y="4952246"/>
            <a:ext cx="0" cy="426295"/>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E63FF6-CAE9-09A2-7619-F5F2183ABF57}"/>
              </a:ext>
              <a:ext uri="{C183D7F6-B498-43B3-948B-1728B52AA6E4}">
                <adec:decorative xmlns:adec="http://schemas.microsoft.com/office/drawing/2017/decorative" val="1"/>
              </a:ext>
            </a:extLst>
          </p:cNvPr>
          <p:cNvCxnSpPr/>
          <p:nvPr/>
        </p:nvCxnSpPr>
        <p:spPr>
          <a:xfrm>
            <a:off x="10280904" y="3031481"/>
            <a:ext cx="0" cy="42976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716C037-F32E-3F4A-2DB4-10AA1ED2E313}"/>
              </a:ext>
              <a:ext uri="{C183D7F6-B498-43B3-948B-1728B52AA6E4}">
                <adec:decorative xmlns:adec="http://schemas.microsoft.com/office/drawing/2017/decorative" val="1"/>
              </a:ext>
            </a:extLst>
          </p:cNvPr>
          <p:cNvCxnSpPr/>
          <p:nvPr/>
        </p:nvCxnSpPr>
        <p:spPr>
          <a:xfrm>
            <a:off x="9521322" y="3993780"/>
            <a:ext cx="0" cy="426294"/>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64C98AE-A127-0DDB-2474-FB1E0359ECCF}"/>
              </a:ext>
              <a:ext uri="{C183D7F6-B498-43B3-948B-1728B52AA6E4}">
                <adec:decorative xmlns:adec="http://schemas.microsoft.com/office/drawing/2017/decorative" val="1"/>
              </a:ext>
            </a:extLst>
          </p:cNvPr>
          <p:cNvCxnSpPr/>
          <p:nvPr/>
        </p:nvCxnSpPr>
        <p:spPr>
          <a:xfrm>
            <a:off x="10276548" y="3993780"/>
            <a:ext cx="0" cy="42976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55711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27</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Map state</a:t>
            </a:r>
            <a:endParaRPr lang="en-US" dirty="0"/>
          </a:p>
        </p:txBody>
      </p:sp>
      <p:sp>
        <p:nvSpPr>
          <p:cNvPr id="13" name="Content Placeholder 12">
            <a:extLst>
              <a:ext uri="{FF2B5EF4-FFF2-40B4-BE49-F238E27FC236}">
                <a16:creationId xmlns:a16="http://schemas.microsoft.com/office/drawing/2014/main" id="{A0455E49-4590-4851-978E-EF619BE9D5F8}"/>
              </a:ext>
            </a:extLst>
          </p:cNvPr>
          <p:cNvSpPr>
            <a:spLocks noGrp="1"/>
          </p:cNvSpPr>
          <p:nvPr>
            <p:ph idx="2"/>
          </p:nvPr>
        </p:nvSpPr>
        <p:spPr/>
        <p:txBody>
          <a:bodyPr/>
          <a:lstStyle/>
          <a:p>
            <a:pPr marL="0" lvl="0" indent="0">
              <a:spcAft>
                <a:spcPts val="0"/>
              </a:spcAft>
              <a:buNone/>
            </a:pPr>
            <a:r>
              <a:rPr lang="en-US" sz="1800" dirty="0">
                <a:solidFill>
                  <a:prstClr val="black"/>
                </a:solidFill>
                <a:latin typeface="Lucida Console" panose="020B0609040504020204" pitchFamily="49" charset="0"/>
                <a:ea typeface="+mn-ea"/>
                <a:cs typeface="+mn-cs"/>
              </a:rPr>
              <a:t>"Validate-All": { </a:t>
            </a:r>
          </a:p>
          <a:p>
            <a:pPr marL="0" lvl="0" indent="0">
              <a:spcAft>
                <a:spcPts val="0"/>
              </a:spcAft>
              <a:buNone/>
            </a:pPr>
            <a:r>
              <a:rPr lang="en-US" sz="1800" dirty="0">
                <a:solidFill>
                  <a:prstClr val="black"/>
                </a:solidFill>
                <a:latin typeface="Lucida Console" panose="020B0609040504020204" pitchFamily="49" charset="0"/>
                <a:ea typeface="+mn-ea"/>
                <a:cs typeface="+mn-cs"/>
              </a:rPr>
              <a:t>  "Type": "Map", </a:t>
            </a:r>
          </a:p>
          <a:p>
            <a:pPr marL="0" lvl="0" indent="0">
              <a:spcAft>
                <a:spcPts val="0"/>
              </a:spcAft>
              <a:buNone/>
            </a:pPr>
            <a:r>
              <a:rPr lang="en-US" sz="1800" dirty="0">
                <a:solidFill>
                  <a:prstClr val="black"/>
                </a:solidFill>
                <a:latin typeface="Lucida Console" panose="020B0609040504020204" pitchFamily="49" charset="0"/>
                <a:ea typeface="+mn-ea"/>
                <a:cs typeface="+mn-cs"/>
              </a:rPr>
              <a:t>  "</a:t>
            </a:r>
            <a:r>
              <a:rPr lang="en-US" sz="1800" dirty="0" err="1">
                <a:solidFill>
                  <a:prstClr val="black"/>
                </a:solidFill>
                <a:latin typeface="Lucida Console" panose="020B0609040504020204" pitchFamily="49" charset="0"/>
                <a:ea typeface="+mn-ea"/>
                <a:cs typeface="+mn-cs"/>
              </a:rPr>
              <a:t>InputPath</a:t>
            </a:r>
            <a:r>
              <a:rPr lang="en-US" sz="1800" dirty="0">
                <a:solidFill>
                  <a:prstClr val="black"/>
                </a:solidFill>
                <a:latin typeface="Lucida Console" panose="020B0609040504020204" pitchFamily="49" charset="0"/>
                <a:ea typeface="+mn-ea"/>
                <a:cs typeface="+mn-cs"/>
              </a:rPr>
              <a:t>": "$.detail", </a:t>
            </a:r>
          </a:p>
          <a:p>
            <a:pPr marL="0" lvl="0" indent="0">
              <a:spcAft>
                <a:spcPts val="0"/>
              </a:spcAft>
              <a:buNone/>
            </a:pPr>
            <a:r>
              <a:rPr lang="en-US" sz="1800" dirty="0">
                <a:solidFill>
                  <a:prstClr val="black"/>
                </a:solidFill>
                <a:latin typeface="Lucida Console" panose="020B0609040504020204" pitchFamily="49" charset="0"/>
                <a:ea typeface="+mn-ea"/>
                <a:cs typeface="+mn-cs"/>
              </a:rPr>
              <a:t>  "</a:t>
            </a:r>
            <a:r>
              <a:rPr lang="en-US" sz="1800" dirty="0" err="1">
                <a:solidFill>
                  <a:prstClr val="black"/>
                </a:solidFill>
                <a:latin typeface="Lucida Console" panose="020B0609040504020204" pitchFamily="49" charset="0"/>
                <a:ea typeface="+mn-ea"/>
                <a:cs typeface="+mn-cs"/>
              </a:rPr>
              <a:t>ItemsPath</a:t>
            </a:r>
            <a:r>
              <a:rPr lang="en-US" sz="1800" dirty="0">
                <a:solidFill>
                  <a:prstClr val="black"/>
                </a:solidFill>
                <a:latin typeface="Lucida Console" panose="020B0609040504020204" pitchFamily="49" charset="0"/>
                <a:ea typeface="+mn-ea"/>
                <a:cs typeface="+mn-cs"/>
              </a:rPr>
              <a:t>": "$.shipped", </a:t>
            </a:r>
          </a:p>
          <a:p>
            <a:pPr marL="0" lvl="0" indent="0">
              <a:spcAft>
                <a:spcPts val="0"/>
              </a:spcAft>
              <a:buNone/>
            </a:pPr>
            <a:r>
              <a:rPr lang="en-US" sz="1800" dirty="0">
                <a:solidFill>
                  <a:prstClr val="black"/>
                </a:solidFill>
                <a:latin typeface="Lucida Console" panose="020B0609040504020204" pitchFamily="49" charset="0"/>
                <a:ea typeface="+mn-ea"/>
                <a:cs typeface="+mn-cs"/>
              </a:rPr>
              <a:t>  "</a:t>
            </a:r>
            <a:r>
              <a:rPr lang="en-US" sz="1800" dirty="0" err="1">
                <a:solidFill>
                  <a:prstClr val="black"/>
                </a:solidFill>
                <a:latin typeface="Lucida Console" panose="020B0609040504020204" pitchFamily="49" charset="0"/>
                <a:ea typeface="+mn-ea"/>
                <a:cs typeface="+mn-cs"/>
              </a:rPr>
              <a:t>MaxConcurrency</a:t>
            </a:r>
            <a:r>
              <a:rPr lang="en-US" sz="1800" dirty="0">
                <a:solidFill>
                  <a:prstClr val="black"/>
                </a:solidFill>
                <a:latin typeface="Lucida Console" panose="020B0609040504020204" pitchFamily="49" charset="0"/>
                <a:ea typeface="+mn-ea"/>
                <a:cs typeface="+mn-cs"/>
              </a:rPr>
              <a:t>": 0, </a:t>
            </a:r>
          </a:p>
          <a:p>
            <a:pPr marL="0" lvl="0" indent="0">
              <a:spcAft>
                <a:spcPts val="0"/>
              </a:spcAft>
              <a:buNone/>
            </a:pPr>
            <a:r>
              <a:rPr lang="en-US" sz="1800" dirty="0">
                <a:solidFill>
                  <a:prstClr val="black"/>
                </a:solidFill>
                <a:latin typeface="Lucida Console" panose="020B0609040504020204" pitchFamily="49" charset="0"/>
                <a:ea typeface="+mn-ea"/>
                <a:cs typeface="+mn-cs"/>
              </a:rPr>
              <a:t>  "Iterator": { </a:t>
            </a:r>
          </a:p>
          <a:p>
            <a:pPr marL="0" lvl="0" indent="0">
              <a:spcAft>
                <a:spcPts val="0"/>
              </a:spcAft>
              <a:buNone/>
            </a:pPr>
            <a:r>
              <a:rPr lang="en-US" sz="1800" dirty="0">
                <a:solidFill>
                  <a:prstClr val="black"/>
                </a:solidFill>
                <a:latin typeface="Lucida Console" panose="020B0609040504020204" pitchFamily="49" charset="0"/>
                <a:ea typeface="+mn-ea"/>
                <a:cs typeface="+mn-cs"/>
              </a:rPr>
              <a:t>    "</a:t>
            </a:r>
            <a:r>
              <a:rPr lang="en-US" sz="1800" dirty="0" err="1">
                <a:solidFill>
                  <a:prstClr val="black"/>
                </a:solidFill>
                <a:latin typeface="Lucida Console" panose="020B0609040504020204" pitchFamily="49" charset="0"/>
                <a:ea typeface="+mn-ea"/>
                <a:cs typeface="+mn-cs"/>
              </a:rPr>
              <a:t>StartAt</a:t>
            </a:r>
            <a:r>
              <a:rPr lang="en-US" sz="1800" dirty="0">
                <a:solidFill>
                  <a:prstClr val="black"/>
                </a:solidFill>
                <a:latin typeface="Lucida Console" panose="020B0609040504020204" pitchFamily="49" charset="0"/>
                <a:ea typeface="+mn-ea"/>
                <a:cs typeface="+mn-cs"/>
              </a:rPr>
              <a:t>": "Validate", </a:t>
            </a:r>
          </a:p>
          <a:p>
            <a:pPr marL="0" lvl="0" indent="0">
              <a:spcAft>
                <a:spcPts val="0"/>
              </a:spcAft>
              <a:buNone/>
            </a:pPr>
            <a:r>
              <a:rPr lang="en-US" sz="1800" dirty="0">
                <a:solidFill>
                  <a:prstClr val="black"/>
                </a:solidFill>
                <a:latin typeface="Lucida Console" panose="020B0609040504020204" pitchFamily="49" charset="0"/>
                <a:ea typeface="+mn-ea"/>
                <a:cs typeface="+mn-cs"/>
              </a:rPr>
              <a:t>    "States": { </a:t>
            </a:r>
          </a:p>
          <a:p>
            <a:pPr marL="0" lvl="0" indent="0">
              <a:spcAft>
                <a:spcPts val="0"/>
              </a:spcAft>
              <a:buNone/>
            </a:pPr>
            <a:r>
              <a:rPr lang="en-US" sz="1800" dirty="0">
                <a:solidFill>
                  <a:prstClr val="black"/>
                </a:solidFill>
                <a:latin typeface="Lucida Console" panose="020B0609040504020204" pitchFamily="49" charset="0"/>
                <a:ea typeface="+mn-ea"/>
                <a:cs typeface="+mn-cs"/>
              </a:rPr>
              <a:t>      "Validate": { </a:t>
            </a:r>
          </a:p>
          <a:p>
            <a:pPr marL="0" lvl="0" indent="0">
              <a:spcAft>
                <a:spcPts val="0"/>
              </a:spcAft>
              <a:buNone/>
            </a:pPr>
            <a:r>
              <a:rPr lang="en-US" sz="1800" dirty="0">
                <a:solidFill>
                  <a:prstClr val="black"/>
                </a:solidFill>
                <a:latin typeface="Lucida Console" panose="020B0609040504020204" pitchFamily="49" charset="0"/>
                <a:ea typeface="+mn-ea"/>
                <a:cs typeface="+mn-cs"/>
              </a:rPr>
              <a:t>        "Type": "Task", </a:t>
            </a:r>
          </a:p>
          <a:p>
            <a:pPr marL="0" lvl="0" indent="0">
              <a:spcAft>
                <a:spcPts val="0"/>
              </a:spcAft>
              <a:buNone/>
            </a:pPr>
            <a:r>
              <a:rPr lang="en-US" sz="1800" dirty="0">
                <a:solidFill>
                  <a:prstClr val="black"/>
                </a:solidFill>
                <a:latin typeface="Lucida Console" panose="020B0609040504020204" pitchFamily="49" charset="0"/>
                <a:ea typeface="+mn-ea"/>
                <a:cs typeface="+mn-cs"/>
              </a:rPr>
              <a:t>        "Resource": "arn:aws:lambda:us-east-1:123456789012:function:ship-val",</a:t>
            </a:r>
          </a:p>
          <a:p>
            <a:pPr marL="0" lvl="0" indent="0">
              <a:spcAft>
                <a:spcPts val="0"/>
              </a:spcAft>
              <a:buNone/>
            </a:pPr>
            <a:r>
              <a:rPr lang="en-US" sz="1800" dirty="0">
                <a:solidFill>
                  <a:prstClr val="black"/>
                </a:solidFill>
                <a:latin typeface="Lucida Console" panose="020B0609040504020204" pitchFamily="49" charset="0"/>
                <a:ea typeface="+mn-ea"/>
                <a:cs typeface="+mn-cs"/>
              </a:rPr>
              <a:t>        </a:t>
            </a: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a:t>
            </a:r>
            <a:r>
              <a:rPr lang="en-US" sz="1800" dirty="0">
                <a:solidFill>
                  <a:prstClr val="black"/>
                </a:solidFill>
                <a:latin typeface="Lucida Console" panose="020B0609040504020204" pitchFamily="49" charset="0"/>
                <a:ea typeface="+mn-ea"/>
                <a:cs typeface="+mn-cs"/>
              </a:rPr>
              <a:t>End</a:t>
            </a: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a:t>
            </a:r>
            <a:r>
              <a:rPr lang="en-US" sz="1800" dirty="0">
                <a:solidFill>
                  <a:prstClr val="black"/>
                </a:solidFill>
                <a:latin typeface="Lucida Console" panose="020B0609040504020204" pitchFamily="49" charset="0"/>
                <a:ea typeface="+mn-ea"/>
                <a:cs typeface="+mn-cs"/>
              </a:rPr>
              <a:t> : true</a:t>
            </a:r>
          </a:p>
          <a:p>
            <a:pPr marL="0" lvl="0" indent="0">
              <a:spcAft>
                <a:spcPts val="0"/>
              </a:spcAft>
              <a:buNone/>
            </a:pPr>
            <a:r>
              <a:rPr lang="en-US" sz="1800" dirty="0">
                <a:solidFill>
                  <a:prstClr val="black"/>
                </a:solidFill>
                <a:latin typeface="Lucida Console" panose="020B0609040504020204" pitchFamily="49" charset="0"/>
                <a:ea typeface="+mn-ea"/>
                <a:cs typeface="+mn-cs"/>
              </a:rPr>
              <a:t>      }  </a:t>
            </a:r>
          </a:p>
          <a:p>
            <a:pPr marL="0" lvl="0" indent="0">
              <a:spcAft>
                <a:spcPts val="0"/>
              </a:spcAft>
              <a:buNone/>
            </a:pPr>
            <a:r>
              <a:rPr lang="en-US" sz="1800" dirty="0">
                <a:solidFill>
                  <a:prstClr val="black"/>
                </a:solidFill>
                <a:latin typeface="Lucida Console" panose="020B0609040504020204" pitchFamily="49" charset="0"/>
                <a:ea typeface="+mn-ea"/>
                <a:cs typeface="+mn-cs"/>
              </a:rPr>
              <a:t>    } </a:t>
            </a:r>
          </a:p>
          <a:p>
            <a:pPr marL="0" lvl="0" indent="0">
              <a:spcAft>
                <a:spcPts val="0"/>
              </a:spcAft>
              <a:buNone/>
            </a:pPr>
            <a:r>
              <a:rPr lang="en-US" sz="1800" dirty="0">
                <a:solidFill>
                  <a:prstClr val="black"/>
                </a:solidFill>
                <a:latin typeface="Lucida Console" panose="020B0609040504020204" pitchFamily="49" charset="0"/>
                <a:ea typeface="+mn-ea"/>
                <a:cs typeface="+mn-cs"/>
              </a:rPr>
              <a:t>  }, </a:t>
            </a:r>
          </a:p>
          <a:p>
            <a:pPr marL="0" lvl="0" indent="0">
              <a:spcAft>
                <a:spcPts val="0"/>
              </a:spcAft>
              <a:buNone/>
            </a:pPr>
            <a:r>
              <a:rPr lang="en-US" sz="1800" dirty="0">
                <a:solidFill>
                  <a:prstClr val="black"/>
                </a:solidFill>
                <a:latin typeface="Lucida Console" panose="020B0609040504020204" pitchFamily="49" charset="0"/>
                <a:ea typeface="+mn-ea"/>
                <a:cs typeface="+mn-cs"/>
              </a:rPr>
              <a:t>  "</a:t>
            </a:r>
            <a:r>
              <a:rPr lang="en-US" sz="1800" dirty="0" err="1">
                <a:solidFill>
                  <a:prstClr val="black"/>
                </a:solidFill>
                <a:latin typeface="Lucida Console" panose="020B0609040504020204" pitchFamily="49" charset="0"/>
                <a:ea typeface="+mn-ea"/>
                <a:cs typeface="+mn-cs"/>
              </a:rPr>
              <a:t>ResultPath</a:t>
            </a:r>
            <a:r>
              <a:rPr lang="en-US" sz="1800" dirty="0">
                <a:solidFill>
                  <a:prstClr val="black"/>
                </a:solidFill>
                <a:latin typeface="Lucida Console" panose="020B0609040504020204" pitchFamily="49" charset="0"/>
                <a:ea typeface="+mn-ea"/>
                <a:cs typeface="+mn-cs"/>
              </a:rPr>
              <a:t>": "$.</a:t>
            </a:r>
            <a:r>
              <a:rPr lang="en-US" sz="1800" dirty="0" err="1">
                <a:solidFill>
                  <a:prstClr val="black"/>
                </a:solidFill>
                <a:latin typeface="Lucida Console" panose="020B0609040504020204" pitchFamily="49" charset="0"/>
                <a:ea typeface="+mn-ea"/>
                <a:cs typeface="+mn-cs"/>
              </a:rPr>
              <a:t>detail.shipped</a:t>
            </a:r>
            <a:r>
              <a:rPr lang="en-US" sz="1800" dirty="0">
                <a:solidFill>
                  <a:prstClr val="black"/>
                </a:solidFill>
                <a:latin typeface="Lucida Console" panose="020B0609040504020204" pitchFamily="49" charset="0"/>
                <a:ea typeface="+mn-ea"/>
                <a:cs typeface="+mn-cs"/>
              </a:rPr>
              <a:t>", </a:t>
            </a:r>
          </a:p>
          <a:p>
            <a:pPr marL="0" lvl="0" indent="0">
              <a:spcAft>
                <a:spcPts val="0"/>
              </a:spcAft>
              <a:buNone/>
            </a:pPr>
            <a:r>
              <a:rPr lang="en-US" sz="1800" dirty="0">
                <a:solidFill>
                  <a:prstClr val="black"/>
                </a:solidFill>
                <a:latin typeface="Lucida Console" panose="020B0609040504020204" pitchFamily="49" charset="0"/>
                <a:ea typeface="+mn-ea"/>
                <a:cs typeface="+mn-cs"/>
              </a:rPr>
              <a:t>  "End": true </a:t>
            </a:r>
          </a:p>
          <a:p>
            <a:pPr marL="0" lvl="0" indent="0">
              <a:spcAft>
                <a:spcPts val="0"/>
              </a:spcAft>
              <a:buNone/>
            </a:pPr>
            <a:r>
              <a:rPr lang="en-US" sz="1800" dirty="0">
                <a:solidFill>
                  <a:prstClr val="black"/>
                </a:solidFill>
                <a:latin typeface="Lucida Console" panose="020B0609040504020204" pitchFamily="49" charset="0"/>
                <a:ea typeface="+mn-ea"/>
                <a:cs typeface="+mn-cs"/>
              </a:rPr>
              <a:t>}</a:t>
            </a:r>
            <a:endParaRPr lang="en-US" sz="16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endParaRPr>
          </a:p>
        </p:txBody>
      </p:sp>
      <p:sp>
        <p:nvSpPr>
          <p:cNvPr id="7" name="Rectangle 6">
            <a:extLst>
              <a:ext uri="{FF2B5EF4-FFF2-40B4-BE49-F238E27FC236}">
                <a16:creationId xmlns:a16="http://schemas.microsoft.com/office/drawing/2014/main" id="{C05190C8-8AE9-4B26-A98E-42EADC667826}"/>
              </a:ext>
              <a:ext uri="{C183D7F6-B498-43B3-948B-1728B52AA6E4}">
                <adec:decorative xmlns:adec="http://schemas.microsoft.com/office/drawing/2017/decorative" val="1"/>
              </a:ext>
            </a:extLst>
          </p:cNvPr>
          <p:cNvSpPr/>
          <p:nvPr/>
        </p:nvSpPr>
        <p:spPr>
          <a:xfrm>
            <a:off x="683466" y="1451674"/>
            <a:ext cx="2063385" cy="27432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Brace 5">
            <a:extLst>
              <a:ext uri="{FF2B5EF4-FFF2-40B4-BE49-F238E27FC236}">
                <a16:creationId xmlns:a16="http://schemas.microsoft.com/office/drawing/2014/main" id="{3419B364-ED95-482C-B9D4-0EFC0EF1C66E}"/>
              </a:ext>
              <a:ext uri="{C183D7F6-B498-43B3-948B-1728B52AA6E4}">
                <adec:decorative xmlns:adec="http://schemas.microsoft.com/office/drawing/2017/decorative" val="1"/>
              </a:ext>
            </a:extLst>
          </p:cNvPr>
          <p:cNvSpPr/>
          <p:nvPr/>
        </p:nvSpPr>
        <p:spPr>
          <a:xfrm rot="10800000">
            <a:off x="4165381" y="1728721"/>
            <a:ext cx="213584" cy="247643"/>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2"/>
              </a:solidFill>
              <a:latin typeface="Lucida Console" panose="020B0609040504020204" pitchFamily="49" charset="0"/>
            </a:endParaRPr>
          </a:p>
        </p:txBody>
      </p:sp>
      <p:sp>
        <p:nvSpPr>
          <p:cNvPr id="5" name="TextBox 4">
            <a:extLst>
              <a:ext uri="{FF2B5EF4-FFF2-40B4-BE49-F238E27FC236}">
                <a16:creationId xmlns:a16="http://schemas.microsoft.com/office/drawing/2014/main" id="{C8EFD8FA-39F7-47AE-87C1-2632498FA246}"/>
              </a:ext>
            </a:extLst>
          </p:cNvPr>
          <p:cNvSpPr txBox="1"/>
          <p:nvPr/>
        </p:nvSpPr>
        <p:spPr>
          <a:xfrm>
            <a:off x="4378965" y="1665149"/>
            <a:ext cx="2063385" cy="369332"/>
          </a:xfrm>
          <a:prstGeom prst="rect">
            <a:avLst/>
          </a:prstGeom>
          <a:noFill/>
        </p:spPr>
        <p:txBody>
          <a:bodyPr wrap="none" rtlCol="0">
            <a:spAutoFit/>
          </a:bodyPr>
          <a:lstStyle/>
          <a:p>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Iterator (required)</a:t>
            </a:r>
          </a:p>
        </p:txBody>
      </p:sp>
    </p:spTree>
    <p:custDataLst>
      <p:tags r:id="rId1"/>
    </p:custDataLst>
    <p:extLst>
      <p:ext uri="{BB962C8B-B14F-4D97-AF65-F5344CB8AC3E}">
        <p14:creationId xmlns:p14="http://schemas.microsoft.com/office/powerpoint/2010/main" val="572393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A1575B-E7DC-49AE-B5D0-D53AA2F0C641}"/>
              </a:ext>
            </a:extLst>
          </p:cNvPr>
          <p:cNvSpPr>
            <a:spLocks noGrp="1"/>
          </p:cNvSpPr>
          <p:nvPr>
            <p:ph type="sldNum" idx="97"/>
          </p:nvPr>
        </p:nvSpPr>
        <p:spPr/>
        <p:txBody>
          <a:bodyPr/>
          <a:lstStyle/>
          <a:p>
            <a:fld id="{930176A1-BCF0-4712-97A6-6B495F55390B}" type="slidenum">
              <a:rPr lang="en-US" smtClean="0"/>
              <a:pPr/>
              <a:t>28</a:t>
            </a:fld>
            <a:endParaRPr lang="en-US"/>
          </a:p>
        </p:txBody>
      </p:sp>
      <p:sp>
        <p:nvSpPr>
          <p:cNvPr id="3" name="Title 2">
            <a:extLst>
              <a:ext uri="{FF2B5EF4-FFF2-40B4-BE49-F238E27FC236}">
                <a16:creationId xmlns:a16="http://schemas.microsoft.com/office/drawing/2014/main" id="{0F9CB5DF-0BA4-4D2E-829E-934B13E00365}"/>
              </a:ext>
            </a:extLst>
          </p:cNvPr>
          <p:cNvSpPr>
            <a:spLocks noGrp="1"/>
          </p:cNvSpPr>
          <p:nvPr>
            <p:ph type="title" idx="1"/>
          </p:nvPr>
        </p:nvSpPr>
        <p:spPr/>
        <p:txBody>
          <a:bodyPr/>
          <a:lstStyle/>
          <a:p>
            <a:r>
              <a:rPr lang="en-US" dirty="0"/>
              <a:t>Section 4 key takeaways</a:t>
            </a:r>
          </a:p>
        </p:txBody>
      </p:sp>
      <p:pic>
        <p:nvPicPr>
          <p:cNvPr id="6" name="Content Placeholder 13">
            <a:extLst>
              <a:ext uri="{FF2B5EF4-FFF2-40B4-BE49-F238E27FC236}">
                <a16:creationId xmlns:a16="http://schemas.microsoft.com/office/drawing/2014/main" id="{39BEF58A-4888-4100-BD02-E9695EE4FB4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a:prstGeom prst="rect">
            <a:avLst/>
          </a:prstGeom>
        </p:spPr>
      </p:pic>
      <p:sp>
        <p:nvSpPr>
          <p:cNvPr id="4" name="Text Placeholder 3">
            <a:extLst>
              <a:ext uri="{FF2B5EF4-FFF2-40B4-BE49-F238E27FC236}">
                <a16:creationId xmlns:a16="http://schemas.microsoft.com/office/drawing/2014/main" id="{52B0A9B9-3484-487F-8872-700305A797E3}"/>
              </a:ext>
            </a:extLst>
          </p:cNvPr>
          <p:cNvSpPr>
            <a:spLocks noGrp="1"/>
          </p:cNvSpPr>
          <p:nvPr>
            <p:ph type="body" idx="3"/>
          </p:nvPr>
        </p:nvSpPr>
        <p:spPr/>
        <p:txBody>
          <a:bodyPr/>
          <a:lstStyle/>
          <a:p>
            <a:pPr lvl="0">
              <a:lnSpc>
                <a:spcPct val="90000"/>
              </a:lnSpc>
              <a:spcBef>
                <a:spcPts val="1000"/>
              </a:spcBef>
              <a:spcAft>
                <a:spcPts val="0"/>
              </a:spcAft>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Individual states can make </a:t>
            </a:r>
            <a:r>
              <a:rPr lang="en-US" b="1" dirty="0">
                <a:solidFill>
                  <a:schemeClr val="accent1"/>
                </a:solidFill>
                <a:ea typeface="Amazon Ember Light" panose="020B0403020204020204" pitchFamily="34" charset="0"/>
                <a:cs typeface="Amazon Ember Light" panose="020B0403020204020204" pitchFamily="34" charset="0"/>
              </a:rPr>
              <a:t>decisions</a:t>
            </a:r>
            <a:r>
              <a:rPr lang="en-US" dirty="0">
                <a:ea typeface="Amazon Ember Light" panose="020B0403020204020204" pitchFamily="34" charset="0"/>
                <a:cs typeface="Amazon Ember Light" panose="020B0403020204020204" pitchFamily="34" charset="0"/>
              </a:rPr>
              <a:t> based on their </a:t>
            </a:r>
            <a:r>
              <a:rPr lang="en-US" b="1" dirty="0">
                <a:solidFill>
                  <a:schemeClr val="accent1"/>
                </a:solidFill>
                <a:ea typeface="Amazon Ember Light" panose="020B0403020204020204" pitchFamily="34" charset="0"/>
                <a:cs typeface="Amazon Ember Light" panose="020B0403020204020204" pitchFamily="34" charset="0"/>
              </a:rPr>
              <a:t>input</a:t>
            </a:r>
            <a:r>
              <a:rPr lang="en-US" dirty="0">
                <a:ea typeface="Amazon Ember Light" panose="020B0403020204020204" pitchFamily="34" charset="0"/>
                <a:cs typeface="Amazon Ember Light" panose="020B0403020204020204" pitchFamily="34" charset="0"/>
              </a:rPr>
              <a:t>, perform </a:t>
            </a:r>
            <a:r>
              <a:rPr lang="en-US" b="1" dirty="0">
                <a:solidFill>
                  <a:schemeClr val="accent1"/>
                </a:solidFill>
                <a:ea typeface="Amazon Ember Light" panose="020B0403020204020204" pitchFamily="34" charset="0"/>
                <a:cs typeface="Amazon Ember Light" panose="020B0403020204020204" pitchFamily="34" charset="0"/>
              </a:rPr>
              <a:t>actions</a:t>
            </a:r>
            <a:r>
              <a:rPr lang="en-US" dirty="0">
                <a:ea typeface="Amazon Ember Light" panose="020B0403020204020204" pitchFamily="34" charset="0"/>
                <a:cs typeface="Amazon Ember Light" panose="020B0403020204020204" pitchFamily="34" charset="0"/>
              </a:rPr>
              <a:t>, and pass and manipulate </a:t>
            </a:r>
            <a:r>
              <a:rPr lang="en-US" b="1" dirty="0">
                <a:solidFill>
                  <a:schemeClr val="accent1"/>
                </a:solidFill>
                <a:ea typeface="Amazon Ember Light" panose="020B0403020204020204" pitchFamily="34" charset="0"/>
                <a:cs typeface="Amazon Ember Light" panose="020B0403020204020204" pitchFamily="34" charset="0"/>
              </a:rPr>
              <a:t>output</a:t>
            </a:r>
            <a:r>
              <a:rPr lang="en-US" dirty="0">
                <a:ea typeface="Amazon Ember Light" panose="020B0403020204020204" pitchFamily="34" charset="0"/>
                <a:cs typeface="Amazon Ember Light" panose="020B0403020204020204" pitchFamily="34" charset="0"/>
              </a:rPr>
              <a:t> to other states.</a:t>
            </a:r>
          </a:p>
          <a:p>
            <a:pPr lvl="0">
              <a:lnSpc>
                <a:spcPct val="90000"/>
              </a:lnSpc>
              <a:spcBef>
                <a:spcPts val="1000"/>
              </a:spcBef>
              <a:spcAft>
                <a:spcPts val="0"/>
              </a:spcAft>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Add </a:t>
            </a:r>
            <a:r>
              <a:rPr lang="en-US" b="1" dirty="0">
                <a:solidFill>
                  <a:schemeClr val="accent1"/>
                </a:solidFill>
                <a:ea typeface="Amazon Ember Light" panose="020B0403020204020204" pitchFamily="34" charset="0"/>
                <a:cs typeface="Amazon Ember Light" panose="020B0403020204020204" pitchFamily="34" charset="0"/>
              </a:rPr>
              <a:t>branching logic </a:t>
            </a:r>
            <a:r>
              <a:rPr lang="en-US" dirty="0">
                <a:ea typeface="Amazon Ember Light" panose="020B0403020204020204" pitchFamily="34" charset="0"/>
                <a:cs typeface="Amazon Ember Light" panose="020B0403020204020204" pitchFamily="34" charset="0"/>
              </a:rPr>
              <a:t>to a state machine by adding a</a:t>
            </a:r>
            <a:r>
              <a:rPr lang="en-US" b="1" dirty="0">
                <a:solidFill>
                  <a:schemeClr val="accent1"/>
                </a:solidFill>
                <a:ea typeface="Amazon Ember Light" panose="020B0403020204020204" pitchFamily="34" charset="0"/>
                <a:cs typeface="Amazon Ember Light" panose="020B0403020204020204" pitchFamily="34" charset="0"/>
              </a:rPr>
              <a:t> Choice </a:t>
            </a:r>
            <a:r>
              <a:rPr lang="en-US" dirty="0">
                <a:ea typeface="Amazon Ember Light" panose="020B0403020204020204" pitchFamily="34" charset="0"/>
                <a:cs typeface="Amazon Ember Light" panose="020B0403020204020204" pitchFamily="34" charset="0"/>
              </a:rPr>
              <a:t>state.</a:t>
            </a:r>
          </a:p>
          <a:p>
            <a:pPr lvl="0">
              <a:lnSpc>
                <a:spcPct val="90000"/>
              </a:lnSpc>
              <a:spcBef>
                <a:spcPts val="1000"/>
              </a:spcBef>
              <a:spcAft>
                <a:spcPts val="0"/>
              </a:spcAft>
              <a:buFont typeface="Arial" panose="020B0604020202020204" pitchFamily="34" charset="0"/>
              <a:buChar char="•"/>
              <a:defRPr/>
            </a:pPr>
            <a:r>
              <a:rPr lang="en-US" dirty="0">
                <a:ea typeface="Amazon Ember Light" panose="020B0403020204020204" pitchFamily="34" charset="0"/>
                <a:cs typeface="Amazon Ember Light" panose="020B0403020204020204" pitchFamily="34" charset="0"/>
              </a:rPr>
              <a:t>Run multiple functions </a:t>
            </a:r>
            <a:r>
              <a:rPr lang="en-US" b="1" dirty="0">
                <a:solidFill>
                  <a:schemeClr val="accent1"/>
                </a:solidFill>
                <a:ea typeface="Amazon Ember Light" panose="020B0403020204020204" pitchFamily="34" charset="0"/>
                <a:cs typeface="Amazon Ember Light" panose="020B0403020204020204" pitchFamily="34" charset="0"/>
              </a:rPr>
              <a:t>concurrently</a:t>
            </a:r>
            <a:r>
              <a:rPr lang="en-US" dirty="0">
                <a:ea typeface="Amazon Ember Light" panose="020B0403020204020204" pitchFamily="34" charset="0"/>
                <a:cs typeface="Amazon Ember Light" panose="020B0403020204020204" pitchFamily="34" charset="0"/>
              </a:rPr>
              <a:t> by using the </a:t>
            </a:r>
            <a:r>
              <a:rPr lang="en-US" b="1" dirty="0">
                <a:solidFill>
                  <a:schemeClr val="accent1"/>
                </a:solidFill>
                <a:ea typeface="Amazon Ember Light" panose="020B0403020204020204" pitchFamily="34" charset="0"/>
                <a:cs typeface="Amazon Ember Light" panose="020B0403020204020204" pitchFamily="34" charset="0"/>
              </a:rPr>
              <a:t>Parallel</a:t>
            </a:r>
            <a:r>
              <a:rPr lang="en-US" dirty="0">
                <a:ea typeface="Amazon Ember Light" panose="020B0403020204020204" pitchFamily="34" charset="0"/>
                <a:cs typeface="Amazon Ember Light" panose="020B0403020204020204" pitchFamily="34" charset="0"/>
              </a:rPr>
              <a:t> state.</a:t>
            </a:r>
          </a:p>
          <a:p>
            <a:pPr lvl="0">
              <a:lnSpc>
                <a:spcPct val="90000"/>
              </a:lnSpc>
              <a:spcBef>
                <a:spcPts val="1000"/>
              </a:spcBef>
              <a:spcAft>
                <a:spcPts val="0"/>
              </a:spcAft>
              <a:buFont typeface="Arial" panose="020B0604020202020204" pitchFamily="34" charset="0"/>
              <a:buChar char="•"/>
              <a:defRPr/>
            </a:pPr>
            <a:r>
              <a:rPr lang="en-US" b="1" dirty="0">
                <a:solidFill>
                  <a:schemeClr val="accent1"/>
                </a:solidFill>
                <a:ea typeface="Amazon Ember Light" panose="020B0403020204020204" pitchFamily="34" charset="0"/>
                <a:cs typeface="Amazon Ember Light" panose="020B0403020204020204" pitchFamily="34" charset="0"/>
              </a:rPr>
              <a:t>Succeed</a:t>
            </a:r>
            <a:r>
              <a:rPr lang="en-US" dirty="0">
                <a:ea typeface="Amazon Ember Light" panose="020B0403020204020204" pitchFamily="34" charset="0"/>
                <a:cs typeface="Amazon Ember Light" panose="020B0403020204020204" pitchFamily="34" charset="0"/>
              </a:rPr>
              <a:t> and </a:t>
            </a:r>
            <a:r>
              <a:rPr lang="en-US" b="1" dirty="0">
                <a:solidFill>
                  <a:schemeClr val="accent1"/>
                </a:solidFill>
                <a:ea typeface="Amazon Ember Light" panose="020B0403020204020204" pitchFamily="34" charset="0"/>
                <a:cs typeface="Amazon Ember Light" panose="020B0403020204020204" pitchFamily="34" charset="0"/>
              </a:rPr>
              <a:t>Fail</a:t>
            </a:r>
            <a:r>
              <a:rPr lang="en-US" dirty="0">
                <a:ea typeface="Amazon Ember Light" panose="020B0403020204020204" pitchFamily="34" charset="0"/>
                <a:cs typeface="Amazon Ember Light" panose="020B0403020204020204" pitchFamily="34" charset="0"/>
              </a:rPr>
              <a:t> states do not require an </a:t>
            </a:r>
            <a:r>
              <a:rPr lang="en-US" b="1" dirty="0">
                <a:solidFill>
                  <a:schemeClr val="accent1"/>
                </a:solidFill>
                <a:ea typeface="Amazon Ember Light" panose="020B0403020204020204" pitchFamily="34" charset="0"/>
                <a:cs typeface="Amazon Ember Light" panose="020B0403020204020204" pitchFamily="34" charset="0"/>
              </a:rPr>
              <a:t>End</a:t>
            </a:r>
            <a:r>
              <a:rPr lang="en-US" dirty="0">
                <a:ea typeface="Amazon Ember Light" panose="020B0403020204020204" pitchFamily="34" charset="0"/>
                <a:cs typeface="Amazon Ember Light" panose="020B0403020204020204" pitchFamily="34" charset="0"/>
              </a:rPr>
              <a:t> field.</a:t>
            </a:r>
            <a:endParaRPr lang="en-US" dirty="0"/>
          </a:p>
        </p:txBody>
      </p:sp>
    </p:spTree>
    <p:custDataLst>
      <p:tags r:id="rId1"/>
    </p:custDataLst>
    <p:extLst>
      <p:ext uri="{BB962C8B-B14F-4D97-AF65-F5344CB8AC3E}">
        <p14:creationId xmlns:p14="http://schemas.microsoft.com/office/powerpoint/2010/main" val="3241285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577DC0-FC87-4CA4-86FA-B4168515040E}"/>
              </a:ext>
            </a:extLst>
          </p:cNvPr>
          <p:cNvSpPr>
            <a:spLocks noGrp="1"/>
          </p:cNvSpPr>
          <p:nvPr>
            <p:ph type="sldNum" idx="97"/>
          </p:nvPr>
        </p:nvSpPr>
        <p:spPr/>
        <p:txBody>
          <a:bodyPr/>
          <a:lstStyle/>
          <a:p>
            <a:fld id="{4037B1B0-0345-4E15-985A-6BECCDBE474F}" type="slidenum">
              <a:rPr lang="en-US" smtClean="0"/>
              <a:pPr/>
              <a:t>29</a:t>
            </a:fld>
            <a:endParaRPr lang="en-US"/>
          </a:p>
        </p:txBody>
      </p:sp>
      <p:sp>
        <p:nvSpPr>
          <p:cNvPr id="3" name="Title 2">
            <a:extLst>
              <a:ext uri="{FF2B5EF4-FFF2-40B4-BE49-F238E27FC236}">
                <a16:creationId xmlns:a16="http://schemas.microsoft.com/office/drawing/2014/main" id="{C2DC5273-D793-4FB4-A615-4B5FAC4B1E10}"/>
              </a:ext>
            </a:extLst>
          </p:cNvPr>
          <p:cNvSpPr>
            <a:spLocks noGrp="1"/>
          </p:cNvSpPr>
          <p:nvPr>
            <p:ph type="title" idx="1"/>
          </p:nvPr>
        </p:nvSpPr>
        <p:spPr/>
        <p:txBody>
          <a:bodyPr/>
          <a:lstStyle/>
          <a:p>
            <a:r>
              <a:rPr lang="en-US"/>
              <a:t>Section 5: Step Functions use cases</a:t>
            </a:r>
          </a:p>
        </p:txBody>
      </p:sp>
      <p:sp>
        <p:nvSpPr>
          <p:cNvPr id="4" name="Subtitle 3">
            <a:extLst>
              <a:ext uri="{FF2B5EF4-FFF2-40B4-BE49-F238E27FC236}">
                <a16:creationId xmlns:a16="http://schemas.microsoft.com/office/drawing/2014/main" id="{65767C99-227C-4E8C-BB69-74D74AE9A794}"/>
              </a:ext>
            </a:extLst>
          </p:cNvPr>
          <p:cNvSpPr>
            <a:spLocks noGrp="1"/>
          </p:cNvSpPr>
          <p:nvPr>
            <p:ph type="subTitle" idx="2"/>
          </p:nvPr>
        </p:nvSpPr>
        <p:spPr/>
        <p:txBody>
          <a:bodyPr/>
          <a:lstStyle/>
          <a:p>
            <a:r>
              <a:rPr lang="en-US"/>
              <a:t>Module 11: Defining Workflows to Orchestrate Functions</a:t>
            </a:r>
          </a:p>
        </p:txBody>
      </p:sp>
    </p:spTree>
    <p:custDataLst>
      <p:tags r:id="rId1"/>
    </p:custDataLst>
    <p:extLst>
      <p:ext uri="{BB962C8B-B14F-4D97-AF65-F5344CB8AC3E}">
        <p14:creationId xmlns:p14="http://schemas.microsoft.com/office/powerpoint/2010/main" val="258753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Module objectives</a:t>
            </a:r>
          </a:p>
        </p:txBody>
      </p:sp>
      <p:sp>
        <p:nvSpPr>
          <p:cNvPr id="6" name="Content Placeholder 5">
            <a:extLst>
              <a:ext uri="{FF2B5EF4-FFF2-40B4-BE49-F238E27FC236}">
                <a16:creationId xmlns:a16="http://schemas.microsoft.com/office/drawing/2014/main" id="{03ED5F42-933B-4173-B94D-CF945DC7F82D}"/>
              </a:ext>
            </a:extLst>
          </p:cNvPr>
          <p:cNvSpPr>
            <a:spLocks noGrp="1"/>
          </p:cNvSpPr>
          <p:nvPr>
            <p:ph idx="2"/>
          </p:nvPr>
        </p:nvSpPr>
        <p:spPr/>
        <p:txBody>
          <a:bodyPr/>
          <a:lstStyle/>
          <a:p>
            <a:pPr marL="0" lvl="0" indent="0">
              <a:lnSpc>
                <a:spcPct val="90000"/>
              </a:lnSpc>
              <a:spcBef>
                <a:spcPts val="1000"/>
              </a:spcBef>
              <a:spcAft>
                <a:spcPts val="0"/>
              </a:spcAft>
              <a:buNone/>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At the end of this module, you should be able to do the following:</a:t>
            </a:r>
          </a:p>
          <a:p>
            <a:pPr lvl="1">
              <a:lnSpc>
                <a:spcPct val="90000"/>
              </a:lnSpc>
              <a:spcBef>
                <a:spcPts val="1000"/>
              </a:spcBef>
              <a:spcAft>
                <a:spcPts val="0"/>
              </a:spcAft>
              <a:buFont typeface="Arial" panose="020B0604020202020204" pitchFamily="34" charset="0"/>
              <a:buChar char="•"/>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Recognize the dynamics of workflow coordination in distributed applications</a:t>
            </a:r>
          </a:p>
          <a:p>
            <a:pPr lvl="1">
              <a:lnSpc>
                <a:spcPct val="90000"/>
              </a:lnSpc>
              <a:spcBef>
                <a:spcPts val="1000"/>
              </a:spcBef>
              <a:spcAft>
                <a:spcPts val="0"/>
              </a:spcAft>
              <a:buFont typeface="Arial" panose="020B0604020202020204" pitchFamily="34" charset="0"/>
              <a:buChar char="•"/>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Describe AWS Step Functions</a:t>
            </a:r>
          </a:p>
          <a:p>
            <a:pPr lvl="1">
              <a:lnSpc>
                <a:spcPct val="90000"/>
              </a:lnSpc>
              <a:spcBef>
                <a:spcPts val="1000"/>
              </a:spcBef>
              <a:spcAft>
                <a:spcPts val="0"/>
              </a:spcAft>
              <a:buFont typeface="Arial" panose="020B0604020202020204" pitchFamily="34" charset="0"/>
              <a:buChar char="•"/>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Identify state types</a:t>
            </a:r>
          </a:p>
          <a:p>
            <a:pPr lvl="1">
              <a:lnSpc>
                <a:spcPct val="90000"/>
              </a:lnSpc>
              <a:spcBef>
                <a:spcPts val="1000"/>
              </a:spcBef>
              <a:spcAft>
                <a:spcPts val="0"/>
              </a:spcAft>
              <a:buFont typeface="Arial" panose="020B0604020202020204" pitchFamily="34" charset="0"/>
              <a:buChar char="•"/>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Indicate common use cases for Step Functions</a:t>
            </a:r>
          </a:p>
          <a:p>
            <a:pPr lvl="1">
              <a:lnSpc>
                <a:spcPct val="90000"/>
              </a:lnSpc>
              <a:spcBef>
                <a:spcPts val="1000"/>
              </a:spcBef>
              <a:spcAft>
                <a:spcPts val="0"/>
              </a:spcAft>
              <a:buFont typeface="Arial" panose="020B0604020202020204" pitchFamily="34" charset="0"/>
              <a:buChar char="•"/>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Recall Step Functions API operations</a:t>
            </a:r>
          </a:p>
        </p:txBody>
      </p:sp>
    </p:spTree>
    <p:custDataLst>
      <p:tags r:id="rId1"/>
    </p:custDataLst>
    <p:extLst>
      <p:ext uri="{BB962C8B-B14F-4D97-AF65-F5344CB8AC3E}">
        <p14:creationId xmlns:p14="http://schemas.microsoft.com/office/powerpoint/2010/main" val="3300068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30</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Standard and Express workflows</a:t>
            </a:r>
          </a:p>
        </p:txBody>
      </p:sp>
      <p:graphicFrame>
        <p:nvGraphicFramePr>
          <p:cNvPr id="8" name="Table 13">
            <a:extLst>
              <a:ext uri="{FF2B5EF4-FFF2-40B4-BE49-F238E27FC236}">
                <a16:creationId xmlns:a16="http://schemas.microsoft.com/office/drawing/2014/main" id="{8E37A16B-6179-42A5-B75C-12C4858043F8}"/>
              </a:ext>
            </a:extLst>
          </p:cNvPr>
          <p:cNvGraphicFramePr>
            <a:graphicFrameLocks noGrp="1"/>
          </p:cNvGraphicFramePr>
          <p:nvPr>
            <p:ph idx="2"/>
            <p:extLst>
              <p:ext uri="{D42A27DB-BD31-4B8C-83A1-F6EECF244321}">
                <p14:modId xmlns:p14="http://schemas.microsoft.com/office/powerpoint/2010/main" val="3249842033"/>
              </p:ext>
            </p:extLst>
          </p:nvPr>
        </p:nvGraphicFramePr>
        <p:xfrm>
          <a:off x="365125" y="1096963"/>
          <a:ext cx="11353800" cy="4827588"/>
        </p:xfrm>
        <a:graphic>
          <a:graphicData uri="http://schemas.openxmlformats.org/drawingml/2006/table">
            <a:tbl>
              <a:tblPr firstRow="1" bandRow="1">
                <a:tableStyleId>{5C22544A-7EE6-4342-B048-85BDC9FD1C3A}</a:tableStyleId>
              </a:tblPr>
              <a:tblGrid>
                <a:gridCol w="3784600">
                  <a:extLst>
                    <a:ext uri="{9D8B030D-6E8A-4147-A177-3AD203B41FA5}">
                      <a16:colId xmlns:a16="http://schemas.microsoft.com/office/drawing/2014/main" val="3976107370"/>
                    </a:ext>
                  </a:extLst>
                </a:gridCol>
                <a:gridCol w="3784600">
                  <a:extLst>
                    <a:ext uri="{9D8B030D-6E8A-4147-A177-3AD203B41FA5}">
                      <a16:colId xmlns:a16="http://schemas.microsoft.com/office/drawing/2014/main" val="4053343584"/>
                    </a:ext>
                  </a:extLst>
                </a:gridCol>
                <a:gridCol w="3784600">
                  <a:extLst>
                    <a:ext uri="{9D8B030D-6E8A-4147-A177-3AD203B41FA5}">
                      <a16:colId xmlns:a16="http://schemas.microsoft.com/office/drawing/2014/main" val="1519123721"/>
                    </a:ext>
                  </a:extLst>
                </a:gridCol>
              </a:tblGrid>
              <a:tr h="804598">
                <a:tc>
                  <a:txBody>
                    <a:bodyPr/>
                    <a:lstStyle/>
                    <a:p>
                      <a:endParaRPr lang="en-US">
                        <a:latin typeface="+mn-lt"/>
                      </a:endParaRPr>
                    </a:p>
                  </a:txBody>
                  <a:tcPr/>
                </a:tc>
                <a:tc>
                  <a:txBody>
                    <a:bodyPr/>
                    <a:lstStyle/>
                    <a:p>
                      <a:pPr algn="ctr"/>
                      <a:r>
                        <a:rPr lang="en-US" sz="2000" dirty="0"/>
                        <a:t>Standard</a:t>
                      </a:r>
                      <a:endParaRPr lang="en-US" sz="2000" b="0" dirty="0">
                        <a:solidFill>
                          <a:schemeClr val="bg1"/>
                        </a:solidFill>
                        <a:latin typeface="+mn-lt"/>
                        <a:ea typeface="Amazon Ember" panose="020B0603020204020204" pitchFamily="34" charset="0"/>
                        <a:cs typeface="Amazon Ember" panose="020B0603020204020204" pitchFamily="34" charset="0"/>
                      </a:endParaRPr>
                    </a:p>
                  </a:txBody>
                  <a:tcPr anchor="ctr"/>
                </a:tc>
                <a:tc>
                  <a:txBody>
                    <a:bodyPr/>
                    <a:lstStyle/>
                    <a:p>
                      <a:pPr algn="ctr"/>
                      <a:r>
                        <a:rPr lang="en-US" sz="2000"/>
                        <a:t>Express</a:t>
                      </a:r>
                      <a:endParaRPr lang="en-US" sz="2000" b="0">
                        <a:solidFill>
                          <a:schemeClr val="bg1"/>
                        </a:solidFill>
                        <a:latin typeface="+mn-lt"/>
                        <a:ea typeface="Amazon Ember" panose="020B0603020204020204" pitchFamily="34" charset="0"/>
                        <a:cs typeface="Amazon Ember" panose="020B0603020204020204" pitchFamily="34" charset="0"/>
                      </a:endParaRPr>
                    </a:p>
                  </a:txBody>
                  <a:tcPr anchor="ctr"/>
                </a:tc>
                <a:extLst>
                  <a:ext uri="{0D108BD9-81ED-4DB2-BD59-A6C34878D82A}">
                    <a16:rowId xmlns:a16="http://schemas.microsoft.com/office/drawing/2014/main" val="4082881637"/>
                  </a:ext>
                </a:extLst>
              </a:tr>
              <a:tr h="804598">
                <a:tc>
                  <a:txBody>
                    <a:bodyPr/>
                    <a:lstStyle/>
                    <a:p>
                      <a:pPr algn="ctr"/>
                      <a:r>
                        <a:rPr lang="en-US" sz="2000"/>
                        <a:t>Invocation Rate</a:t>
                      </a:r>
                      <a:endParaRPr lang="en-US" sz="2000">
                        <a:solidFill>
                          <a:schemeClr val="bg1"/>
                        </a:solidFill>
                        <a:latin typeface="+mn-lt"/>
                        <a:ea typeface="Amazon Ember" panose="020B0603020204020204" pitchFamily="34" charset="0"/>
                        <a:cs typeface="Amazon Ember" panose="020B0603020204020204" pitchFamily="34" charset="0"/>
                      </a:endParaRPr>
                    </a:p>
                  </a:txBody>
                  <a:tcPr anchor="ctr"/>
                </a:tc>
                <a:tc>
                  <a:txBody>
                    <a:bodyPr/>
                    <a:lstStyle/>
                    <a:p>
                      <a:pPr algn="ctr"/>
                      <a:r>
                        <a:rPr lang="en-US" sz="2000" dirty="0"/>
                        <a:t>2,000 per second</a:t>
                      </a:r>
                      <a:endParaRPr lang="en-US" sz="2000" dirty="0">
                        <a:solidFill>
                          <a:srgbClr val="232F3E"/>
                        </a:solidFill>
                        <a:latin typeface="+mn-lt"/>
                      </a:endParaRPr>
                    </a:p>
                  </a:txBody>
                  <a:tcPr anchor="ctr"/>
                </a:tc>
                <a:tc>
                  <a:txBody>
                    <a:bodyPr/>
                    <a:lstStyle/>
                    <a:p>
                      <a:pPr algn="ctr"/>
                      <a:r>
                        <a:rPr lang="en-US" sz="2000"/>
                        <a:t>100,000 per second</a:t>
                      </a:r>
                      <a:endParaRPr lang="en-US" sz="2000">
                        <a:solidFill>
                          <a:srgbClr val="232F3E"/>
                        </a:solidFill>
                        <a:latin typeface="+mn-lt"/>
                      </a:endParaRPr>
                    </a:p>
                  </a:txBody>
                  <a:tcPr anchor="ctr"/>
                </a:tc>
                <a:extLst>
                  <a:ext uri="{0D108BD9-81ED-4DB2-BD59-A6C34878D82A}">
                    <a16:rowId xmlns:a16="http://schemas.microsoft.com/office/drawing/2014/main" val="2370008124"/>
                  </a:ext>
                </a:extLst>
              </a:tr>
              <a:tr h="804598">
                <a:tc>
                  <a:txBody>
                    <a:bodyPr/>
                    <a:lstStyle/>
                    <a:p>
                      <a:pPr algn="ctr"/>
                      <a:r>
                        <a:rPr lang="en-US" sz="2000"/>
                        <a:t>Transition Rate</a:t>
                      </a:r>
                      <a:endParaRPr lang="en-US" sz="2000">
                        <a:solidFill>
                          <a:schemeClr val="bg1"/>
                        </a:solidFill>
                        <a:latin typeface="+mn-lt"/>
                        <a:ea typeface="Amazon Ember" panose="020B0603020204020204" pitchFamily="34" charset="0"/>
                        <a:cs typeface="Amazon Ember" panose="020B0603020204020204" pitchFamily="34" charset="0"/>
                      </a:endParaRPr>
                    </a:p>
                  </a:txBody>
                  <a:tcPr anchor="ctr"/>
                </a:tc>
                <a:tc>
                  <a:txBody>
                    <a:bodyPr/>
                    <a:lstStyle/>
                    <a:p>
                      <a:pPr algn="ctr"/>
                      <a:r>
                        <a:rPr lang="en-US" sz="2000"/>
                        <a:t>4,000 per second</a:t>
                      </a:r>
                      <a:endParaRPr lang="en-US" sz="2000">
                        <a:solidFill>
                          <a:srgbClr val="232F3E"/>
                        </a:solidFill>
                        <a:latin typeface="+mn-lt"/>
                      </a:endParaRPr>
                    </a:p>
                  </a:txBody>
                  <a:tcPr anchor="ctr"/>
                </a:tc>
                <a:tc>
                  <a:txBody>
                    <a:bodyPr/>
                    <a:lstStyle/>
                    <a:p>
                      <a:pPr algn="ctr"/>
                      <a:r>
                        <a:rPr lang="en-US" sz="2000"/>
                        <a:t>Nearly unlimited</a:t>
                      </a:r>
                      <a:endParaRPr lang="en-US" sz="2000">
                        <a:solidFill>
                          <a:srgbClr val="232F3E"/>
                        </a:solidFill>
                        <a:latin typeface="+mn-lt"/>
                      </a:endParaRPr>
                    </a:p>
                  </a:txBody>
                  <a:tcPr anchor="ctr"/>
                </a:tc>
                <a:extLst>
                  <a:ext uri="{0D108BD9-81ED-4DB2-BD59-A6C34878D82A}">
                    <a16:rowId xmlns:a16="http://schemas.microsoft.com/office/drawing/2014/main" val="2501477105"/>
                  </a:ext>
                </a:extLst>
              </a:tr>
              <a:tr h="804598">
                <a:tc>
                  <a:txBody>
                    <a:bodyPr/>
                    <a:lstStyle/>
                    <a:p>
                      <a:pPr algn="ctr"/>
                      <a:r>
                        <a:rPr lang="en-US" sz="2000"/>
                        <a:t>Pricing</a:t>
                      </a:r>
                      <a:endParaRPr lang="en-US" sz="2000">
                        <a:solidFill>
                          <a:schemeClr val="bg1"/>
                        </a:solidFill>
                        <a:latin typeface="+mn-lt"/>
                        <a:ea typeface="Amazon Ember" panose="020B0603020204020204" pitchFamily="34" charset="0"/>
                        <a:cs typeface="Amazon Ember" panose="020B0603020204020204" pitchFamily="34" charset="0"/>
                      </a:endParaRPr>
                    </a:p>
                  </a:txBody>
                  <a:tcPr anchor="ctr"/>
                </a:tc>
                <a:tc>
                  <a:txBody>
                    <a:bodyPr/>
                    <a:lstStyle/>
                    <a:p>
                      <a:pPr algn="ctr"/>
                      <a:r>
                        <a:rPr lang="en-US" sz="2000"/>
                        <a:t>Per state transition</a:t>
                      </a:r>
                      <a:endParaRPr lang="en-US" sz="2000">
                        <a:solidFill>
                          <a:srgbClr val="232F3E"/>
                        </a:solidFill>
                        <a:latin typeface="+mn-lt"/>
                      </a:endParaRPr>
                    </a:p>
                  </a:txBody>
                  <a:tcPr anchor="ctr"/>
                </a:tc>
                <a:tc>
                  <a:txBody>
                    <a:bodyPr/>
                    <a:lstStyle/>
                    <a:p>
                      <a:pPr algn="ctr"/>
                      <a:r>
                        <a:rPr lang="en-US" sz="2000"/>
                        <a:t>Per number and duration of requests for your workflow</a:t>
                      </a:r>
                      <a:endParaRPr lang="en-US" sz="2000">
                        <a:solidFill>
                          <a:srgbClr val="232F3E"/>
                        </a:solidFill>
                        <a:latin typeface="+mn-lt"/>
                      </a:endParaRPr>
                    </a:p>
                  </a:txBody>
                  <a:tcPr anchor="ctr"/>
                </a:tc>
                <a:extLst>
                  <a:ext uri="{0D108BD9-81ED-4DB2-BD59-A6C34878D82A}">
                    <a16:rowId xmlns:a16="http://schemas.microsoft.com/office/drawing/2014/main" val="1894016642"/>
                  </a:ext>
                </a:extLst>
              </a:tr>
              <a:tr h="804598">
                <a:tc>
                  <a:txBody>
                    <a:bodyPr/>
                    <a:lstStyle/>
                    <a:p>
                      <a:pPr algn="ctr"/>
                      <a:r>
                        <a:rPr lang="en-US" sz="2000"/>
                        <a:t>Step Functions Activities</a:t>
                      </a:r>
                      <a:endParaRPr lang="en-US" sz="2000">
                        <a:solidFill>
                          <a:schemeClr val="bg1"/>
                        </a:solidFill>
                        <a:latin typeface="+mn-lt"/>
                        <a:ea typeface="Amazon Ember" panose="020B0603020204020204" pitchFamily="34" charset="0"/>
                        <a:cs typeface="Amazon Ember" panose="020B0603020204020204" pitchFamily="34" charset="0"/>
                      </a:endParaRPr>
                    </a:p>
                  </a:txBody>
                  <a:tcPr anchor="ctr"/>
                </a:tc>
                <a:tc>
                  <a:txBody>
                    <a:bodyPr/>
                    <a:lstStyle/>
                    <a:p>
                      <a:pPr algn="ctr"/>
                      <a:r>
                        <a:rPr lang="en-US" sz="2000"/>
                        <a:t>Supports Step Functions activities</a:t>
                      </a:r>
                      <a:endParaRPr lang="en-US" sz="2000">
                        <a:solidFill>
                          <a:srgbClr val="232F3E"/>
                        </a:solidFill>
                        <a:latin typeface="+mn-lt"/>
                      </a:endParaRPr>
                    </a:p>
                  </a:txBody>
                  <a:tcPr anchor="ctr"/>
                </a:tc>
                <a:tc>
                  <a:txBody>
                    <a:bodyPr/>
                    <a:lstStyle/>
                    <a:p>
                      <a:pPr algn="ctr"/>
                      <a:r>
                        <a:rPr lang="en-US" sz="2000"/>
                        <a:t>Does not support Step Functions activities</a:t>
                      </a:r>
                      <a:endParaRPr lang="en-US" sz="2000">
                        <a:solidFill>
                          <a:srgbClr val="232F3E"/>
                        </a:solidFill>
                        <a:latin typeface="+mn-lt"/>
                      </a:endParaRPr>
                    </a:p>
                  </a:txBody>
                  <a:tcPr anchor="ctr"/>
                </a:tc>
                <a:extLst>
                  <a:ext uri="{0D108BD9-81ED-4DB2-BD59-A6C34878D82A}">
                    <a16:rowId xmlns:a16="http://schemas.microsoft.com/office/drawing/2014/main" val="3152230468"/>
                  </a:ext>
                </a:extLst>
              </a:tr>
              <a:tr h="804598">
                <a:tc>
                  <a:txBody>
                    <a:bodyPr/>
                    <a:lstStyle/>
                    <a:p>
                      <a:pPr algn="ctr"/>
                      <a:r>
                        <a:rPr lang="en-US" sz="2000"/>
                        <a:t>Integrations and Patterns Support</a:t>
                      </a:r>
                      <a:endParaRPr lang="en-US" sz="2000">
                        <a:solidFill>
                          <a:schemeClr val="bg1"/>
                        </a:solidFill>
                        <a:latin typeface="+mn-lt"/>
                        <a:ea typeface="Amazon Ember" panose="020B0603020204020204" pitchFamily="34" charset="0"/>
                        <a:cs typeface="Amazon Ember" panose="020B0603020204020204" pitchFamily="34" charset="0"/>
                      </a:endParaRPr>
                    </a:p>
                  </a:txBody>
                  <a:tcPr anchor="ctr"/>
                </a:tc>
                <a:tc>
                  <a:txBody>
                    <a:bodyPr/>
                    <a:lstStyle/>
                    <a:p>
                      <a:pPr algn="ctr"/>
                      <a:r>
                        <a:rPr lang="en-US" sz="2000"/>
                        <a:t>Supports all service and integration patterns</a:t>
                      </a:r>
                      <a:endParaRPr lang="en-US" sz="2000">
                        <a:solidFill>
                          <a:srgbClr val="232F3E"/>
                        </a:solidFill>
                        <a:latin typeface="+mn-lt"/>
                      </a:endParaRPr>
                    </a:p>
                  </a:txBody>
                  <a:tcPr anchor="ctr"/>
                </a:tc>
                <a:tc>
                  <a:txBody>
                    <a:bodyPr/>
                    <a:lstStyle/>
                    <a:p>
                      <a:pPr algn="ctr"/>
                      <a:r>
                        <a:rPr lang="en-US" sz="2000" dirty="0"/>
                        <a:t>Supports all service integrations and most patterns</a:t>
                      </a:r>
                      <a:endParaRPr lang="en-US" sz="2000" dirty="0">
                        <a:solidFill>
                          <a:srgbClr val="232F3E"/>
                        </a:solidFill>
                        <a:latin typeface="+mn-lt"/>
                      </a:endParaRPr>
                    </a:p>
                  </a:txBody>
                  <a:tcPr anchor="ctr"/>
                </a:tc>
                <a:extLst>
                  <a:ext uri="{0D108BD9-81ED-4DB2-BD59-A6C34878D82A}">
                    <a16:rowId xmlns:a16="http://schemas.microsoft.com/office/drawing/2014/main" val="4158462886"/>
                  </a:ext>
                </a:extLst>
              </a:tr>
            </a:tbl>
          </a:graphicData>
        </a:graphic>
      </p:graphicFrame>
    </p:spTree>
    <p:custDataLst>
      <p:tags r:id="rId1"/>
    </p:custDataLst>
    <p:extLst>
      <p:ext uri="{BB962C8B-B14F-4D97-AF65-F5344CB8AC3E}">
        <p14:creationId xmlns:p14="http://schemas.microsoft.com/office/powerpoint/2010/main" val="1830294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31</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Standard workflows</a:t>
            </a:r>
          </a:p>
        </p:txBody>
      </p:sp>
      <p:sp>
        <p:nvSpPr>
          <p:cNvPr id="9" name="Content Placeholder 8">
            <a:extLst>
              <a:ext uri="{FF2B5EF4-FFF2-40B4-BE49-F238E27FC236}">
                <a16:creationId xmlns:a16="http://schemas.microsoft.com/office/drawing/2014/main" id="{973EA93D-5924-427E-97D8-1D26AEBEEE17}"/>
              </a:ext>
            </a:extLst>
          </p:cNvPr>
          <p:cNvSpPr>
            <a:spLocks noGrp="1"/>
          </p:cNvSpPr>
          <p:nvPr>
            <p:ph idx="2"/>
          </p:nvPr>
        </p:nvSpPr>
        <p:spPr/>
        <p:txBody>
          <a:bodyPr/>
          <a:lstStyle/>
          <a:p>
            <a:r>
              <a:rPr lang="en-US" dirty="0"/>
              <a:t>Ideal for long-running, auditable workflows</a:t>
            </a:r>
          </a:p>
          <a:p>
            <a:r>
              <a:rPr lang="en-US" dirty="0"/>
              <a:t>Can run for up to </a:t>
            </a:r>
            <a:r>
              <a:rPr lang="en-US" b="1" dirty="0">
                <a:solidFill>
                  <a:schemeClr val="accent1"/>
                </a:solidFill>
              </a:rPr>
              <a:t>1 year</a:t>
            </a:r>
          </a:p>
          <a:p>
            <a:r>
              <a:rPr lang="en-US" dirty="0"/>
              <a:t>Employ an exactly-once model</a:t>
            </a:r>
          </a:p>
          <a:p>
            <a:r>
              <a:rPr lang="en-US" dirty="0"/>
              <a:t>Never run more than </a:t>
            </a:r>
            <a:r>
              <a:rPr lang="en-US" b="1" dirty="0">
                <a:solidFill>
                  <a:schemeClr val="accent1"/>
                </a:solidFill>
              </a:rPr>
              <a:t>once </a:t>
            </a:r>
            <a:r>
              <a:rPr lang="en-US" dirty="0"/>
              <a:t>unless the Retry behavior is specified in ASL</a:t>
            </a:r>
          </a:p>
          <a:p>
            <a:r>
              <a:rPr lang="en-US" dirty="0"/>
              <a:t>Are billed according to the number of processed state transitions</a:t>
            </a:r>
          </a:p>
        </p:txBody>
      </p:sp>
      <p:pic>
        <p:nvPicPr>
          <p:cNvPr id="4" name="Graphic 17">
            <a:extLst>
              <a:ext uri="{FF2B5EF4-FFF2-40B4-BE49-F238E27FC236}">
                <a16:creationId xmlns:a16="http://schemas.microsoft.com/office/drawing/2014/main" id="{790B9EA5-3D04-ECB9-733B-46E82862D128}"/>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144000" y="2566581"/>
            <a:ext cx="1724837" cy="172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5658E182-EDE8-28A9-5FA9-737CC0096093}"/>
              </a:ext>
            </a:extLst>
          </p:cNvPr>
          <p:cNvSpPr txBox="1">
            <a:spLocks noChangeArrowheads="1"/>
          </p:cNvSpPr>
          <p:nvPr/>
        </p:nvSpPr>
        <p:spPr bwMode="auto">
          <a:xfrm>
            <a:off x="8650227" y="4375717"/>
            <a:ext cx="27233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dirty="0">
                <a:solidFill>
                  <a:srgbClr val="232F3E"/>
                </a:solidFill>
                <a:latin typeface="+mn-lt"/>
                <a:ea typeface="Amazon Ember" panose="020B0603020204020204" pitchFamily="34" charset="0"/>
                <a:cs typeface="Amazon Ember" panose="020B0603020204020204" pitchFamily="34" charset="0"/>
              </a:rPr>
              <a:t>AWS Step </a:t>
            </a:r>
          </a:p>
          <a:p>
            <a:pPr algn="ctr" eaLnBrk="1" hangingPunct="1"/>
            <a:r>
              <a:rPr lang="en-US" altLang="en-US" sz="2800" dirty="0">
                <a:solidFill>
                  <a:srgbClr val="232F3E"/>
                </a:solidFill>
                <a:latin typeface="+mn-lt"/>
                <a:ea typeface="Amazon Ember" panose="020B0603020204020204" pitchFamily="34" charset="0"/>
                <a:cs typeface="Amazon Ember" panose="020B0603020204020204" pitchFamily="34" charset="0"/>
              </a:rPr>
              <a:t>Functions</a:t>
            </a:r>
          </a:p>
        </p:txBody>
      </p:sp>
    </p:spTree>
    <p:custDataLst>
      <p:tags r:id="rId1"/>
    </p:custDataLst>
    <p:extLst>
      <p:ext uri="{BB962C8B-B14F-4D97-AF65-F5344CB8AC3E}">
        <p14:creationId xmlns:p14="http://schemas.microsoft.com/office/powerpoint/2010/main" val="3326647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32</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Express workflows</a:t>
            </a:r>
          </a:p>
        </p:txBody>
      </p:sp>
      <p:sp>
        <p:nvSpPr>
          <p:cNvPr id="14" name="Content Placeholder 13">
            <a:extLst>
              <a:ext uri="{FF2B5EF4-FFF2-40B4-BE49-F238E27FC236}">
                <a16:creationId xmlns:a16="http://schemas.microsoft.com/office/drawing/2014/main" id="{2628FD07-C29C-4E4D-8AC6-EC9AF4CAF0D5}"/>
              </a:ext>
            </a:extLst>
          </p:cNvPr>
          <p:cNvSpPr>
            <a:spLocks noGrp="1"/>
          </p:cNvSpPr>
          <p:nvPr>
            <p:ph idx="2"/>
          </p:nvPr>
        </p:nvSpPr>
        <p:spPr/>
        <p:txBody>
          <a:bodyPr/>
          <a:lstStyle/>
          <a:p>
            <a:r>
              <a:rPr lang="en-US" dirty="0"/>
              <a:t>Ideal for high-volume, event-processing workloads</a:t>
            </a:r>
          </a:p>
          <a:p>
            <a:r>
              <a:rPr lang="en-US" dirty="0"/>
              <a:t>Can run for up to </a:t>
            </a:r>
            <a:r>
              <a:rPr lang="en-US" b="1" dirty="0">
                <a:solidFill>
                  <a:schemeClr val="accent1"/>
                </a:solidFill>
              </a:rPr>
              <a:t>5 minutes</a:t>
            </a:r>
          </a:p>
          <a:p>
            <a:r>
              <a:rPr lang="en-US" dirty="0"/>
              <a:t>Employ an at-least-once (asynchronous) or at-most-once (synchronous) model</a:t>
            </a:r>
          </a:p>
          <a:p>
            <a:r>
              <a:rPr lang="en-US" dirty="0"/>
              <a:t>An invocation can run </a:t>
            </a:r>
            <a:r>
              <a:rPr lang="en-US" b="1" dirty="0">
                <a:solidFill>
                  <a:schemeClr val="accent1"/>
                </a:solidFill>
              </a:rPr>
              <a:t>more than once</a:t>
            </a:r>
          </a:p>
          <a:p>
            <a:r>
              <a:rPr lang="en-US" dirty="0"/>
              <a:t>Are billed according to number and duration of requests, and memory that is consumed</a:t>
            </a:r>
          </a:p>
        </p:txBody>
      </p:sp>
      <p:pic>
        <p:nvPicPr>
          <p:cNvPr id="6" name="Graphic 21">
            <a:extLst>
              <a:ext uri="{FF2B5EF4-FFF2-40B4-BE49-F238E27FC236}">
                <a16:creationId xmlns:a16="http://schemas.microsoft.com/office/drawing/2014/main" id="{6244DDB3-F917-CCAA-C670-ADBE1CD2DF3D}"/>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144000" y="2566581"/>
            <a:ext cx="1724837" cy="172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27AC0114-DD03-1BB3-14B4-70BA1EAD60E0}"/>
              </a:ext>
            </a:extLst>
          </p:cNvPr>
          <p:cNvSpPr txBox="1">
            <a:spLocks noChangeArrowheads="1"/>
          </p:cNvSpPr>
          <p:nvPr/>
        </p:nvSpPr>
        <p:spPr bwMode="auto">
          <a:xfrm>
            <a:off x="8650224" y="4375717"/>
            <a:ext cx="27233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dirty="0">
                <a:solidFill>
                  <a:srgbClr val="232F3E"/>
                </a:solidFill>
                <a:latin typeface="+mn-lt"/>
                <a:ea typeface="Amazon Ember" panose="020B0603020204020204" pitchFamily="34" charset="0"/>
                <a:cs typeface="Amazon Ember" panose="020B0603020204020204" pitchFamily="34" charset="0"/>
              </a:rPr>
              <a:t>AWS Express</a:t>
            </a:r>
          </a:p>
          <a:p>
            <a:pPr algn="ctr" eaLnBrk="1" hangingPunct="1"/>
            <a:r>
              <a:rPr lang="en-US" altLang="en-US" sz="2800" dirty="0">
                <a:solidFill>
                  <a:srgbClr val="232F3E"/>
                </a:solidFill>
                <a:latin typeface="+mn-lt"/>
                <a:ea typeface="Amazon Ember" panose="020B0603020204020204" pitchFamily="34" charset="0"/>
                <a:cs typeface="Amazon Ember" panose="020B0603020204020204" pitchFamily="34" charset="0"/>
              </a:rPr>
              <a:t>Workflows</a:t>
            </a:r>
          </a:p>
        </p:txBody>
      </p:sp>
    </p:spTree>
    <p:custDataLst>
      <p:tags r:id="rId1"/>
    </p:custDataLst>
    <p:extLst>
      <p:ext uri="{BB962C8B-B14F-4D97-AF65-F5344CB8AC3E}">
        <p14:creationId xmlns:p14="http://schemas.microsoft.com/office/powerpoint/2010/main" val="410749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33</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Step Functions use cases</a:t>
            </a:r>
          </a:p>
        </p:txBody>
      </p:sp>
      <p:sp>
        <p:nvSpPr>
          <p:cNvPr id="7" name="Content Placeholder 6">
            <a:extLst>
              <a:ext uri="{FF2B5EF4-FFF2-40B4-BE49-F238E27FC236}">
                <a16:creationId xmlns:a16="http://schemas.microsoft.com/office/drawing/2014/main" id="{AC9A2012-D5CE-434D-9848-537E6F9D45C7}"/>
              </a:ext>
            </a:extLst>
          </p:cNvPr>
          <p:cNvSpPr>
            <a:spLocks noGrp="1"/>
          </p:cNvSpPr>
          <p:nvPr>
            <p:ph idx="2"/>
          </p:nvPr>
        </p:nvSpPr>
        <p:spPr/>
        <p:txBody>
          <a:bodyPr>
            <a:normAutofit fontScale="92500" lnSpcReduction="10000"/>
          </a:bodyPr>
          <a:lstStyle/>
          <a:p>
            <a:r>
              <a:rPr lang="en-US" sz="2000" dirty="0"/>
              <a:t>Process data</a:t>
            </a:r>
          </a:p>
          <a:p>
            <a:r>
              <a:rPr lang="en-US" sz="2000" dirty="0"/>
              <a:t>Automate tasks</a:t>
            </a:r>
          </a:p>
          <a:p>
            <a:r>
              <a:rPr lang="en-US" sz="2000" dirty="0"/>
              <a:t>Modernize a monolithic application</a:t>
            </a:r>
          </a:p>
          <a:p>
            <a:r>
              <a:rPr lang="en-US" sz="2000" dirty="0"/>
              <a:t>Orchestrate an application</a:t>
            </a:r>
          </a:p>
          <a:p>
            <a:r>
              <a:rPr lang="en-US" sz="2000" dirty="0"/>
              <a:t>Transcode media files</a:t>
            </a:r>
          </a:p>
          <a:p>
            <a:r>
              <a:rPr lang="en-US" sz="2000" dirty="0"/>
              <a:t>Sequence batch processing jobs</a:t>
            </a:r>
          </a:p>
          <a:p>
            <a:r>
              <a:rPr lang="en-US" sz="2000" dirty="0"/>
              <a:t>Send messages from automated workflows</a:t>
            </a:r>
          </a:p>
          <a:p>
            <a:r>
              <a:rPr lang="en-US" sz="2000" dirty="0"/>
              <a:t>Publish events from serverless workflows</a:t>
            </a:r>
          </a:p>
          <a:p>
            <a:r>
              <a:rPr lang="en-US" sz="2000" dirty="0"/>
              <a:t>Coordinate container tasks in microservices and serverless applications</a:t>
            </a:r>
          </a:p>
          <a:p>
            <a:r>
              <a:rPr lang="en-US" sz="2000" dirty="0"/>
              <a:t>Access databases from serverless workflows</a:t>
            </a:r>
          </a:p>
          <a:p>
            <a:r>
              <a:rPr lang="en-US" sz="2000" dirty="0"/>
              <a:t>Sequence steps of machine learning (ML) workflows</a:t>
            </a:r>
          </a:p>
          <a:p>
            <a:r>
              <a:rPr lang="en-US" sz="2000" dirty="0"/>
              <a:t>Coordinate extract, transform, and load (ETL) jobs</a:t>
            </a:r>
          </a:p>
        </p:txBody>
      </p:sp>
      <p:pic>
        <p:nvPicPr>
          <p:cNvPr id="9" name="Graphic 17">
            <a:extLst>
              <a:ext uri="{FF2B5EF4-FFF2-40B4-BE49-F238E27FC236}">
                <a16:creationId xmlns:a16="http://schemas.microsoft.com/office/drawing/2014/main" id="{A2C7BA3A-5884-4E3E-83DF-7F6EA6AF924D}"/>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144000" y="2566581"/>
            <a:ext cx="1724837" cy="172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16389807-6F0B-46D1-A280-4A82916C0FB0}"/>
              </a:ext>
            </a:extLst>
          </p:cNvPr>
          <p:cNvSpPr txBox="1">
            <a:spLocks noChangeArrowheads="1"/>
          </p:cNvSpPr>
          <p:nvPr/>
        </p:nvSpPr>
        <p:spPr bwMode="auto">
          <a:xfrm>
            <a:off x="8650227" y="4375717"/>
            <a:ext cx="27233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dirty="0">
                <a:solidFill>
                  <a:srgbClr val="232F3E"/>
                </a:solidFill>
                <a:latin typeface="+mn-lt"/>
                <a:ea typeface="Amazon Ember" panose="020B0603020204020204" pitchFamily="34" charset="0"/>
                <a:cs typeface="Amazon Ember" panose="020B0603020204020204" pitchFamily="34" charset="0"/>
              </a:rPr>
              <a:t>AWS Step </a:t>
            </a:r>
          </a:p>
          <a:p>
            <a:pPr algn="ctr" eaLnBrk="1" hangingPunct="1"/>
            <a:r>
              <a:rPr lang="en-US" altLang="en-US" sz="2800" dirty="0">
                <a:solidFill>
                  <a:srgbClr val="232F3E"/>
                </a:solidFill>
                <a:latin typeface="+mn-lt"/>
                <a:ea typeface="Amazon Ember" panose="020B0603020204020204" pitchFamily="34" charset="0"/>
                <a:cs typeface="Amazon Ember" panose="020B0603020204020204" pitchFamily="34" charset="0"/>
              </a:rPr>
              <a:t>Functions</a:t>
            </a:r>
          </a:p>
        </p:txBody>
      </p:sp>
    </p:spTree>
    <p:custDataLst>
      <p:tags r:id="rId1"/>
    </p:custDataLst>
    <p:extLst>
      <p:ext uri="{BB962C8B-B14F-4D97-AF65-F5344CB8AC3E}">
        <p14:creationId xmlns:p14="http://schemas.microsoft.com/office/powerpoint/2010/main" val="3634220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34</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Step Functions use case example: Manual approval</a:t>
            </a:r>
          </a:p>
        </p:txBody>
      </p:sp>
      <p:pic>
        <p:nvPicPr>
          <p:cNvPr id="7" name="Content Placeholder 6" descr="Serverless application example, discussed in notes.">
            <a:extLst>
              <a:ext uri="{FF2B5EF4-FFF2-40B4-BE49-F238E27FC236}">
                <a16:creationId xmlns:a16="http://schemas.microsoft.com/office/drawing/2014/main" id="{13828CDC-E442-4CE9-BE45-4A52642EDA6A}"/>
              </a:ext>
            </a:extLst>
          </p:cNvPr>
          <p:cNvPicPr>
            <a:picLocks noGrp="1" noChangeAspect="1"/>
          </p:cNvPicPr>
          <p:nvPr>
            <p:ph idx="2"/>
          </p:nvPr>
        </p:nvPicPr>
        <p:blipFill>
          <a:blip r:embed="rId4"/>
          <a:stretch>
            <a:fillRect/>
          </a:stretch>
        </p:blipFill>
        <p:spPr>
          <a:xfrm>
            <a:off x="678568" y="1372536"/>
            <a:ext cx="10839627" cy="4779678"/>
          </a:xfrm>
          <a:prstGeom prst="rect">
            <a:avLst/>
          </a:prstGeom>
        </p:spPr>
      </p:pic>
    </p:spTree>
    <p:custDataLst>
      <p:tags r:id="rId1"/>
    </p:custDataLst>
    <p:extLst>
      <p:ext uri="{BB962C8B-B14F-4D97-AF65-F5344CB8AC3E}">
        <p14:creationId xmlns:p14="http://schemas.microsoft.com/office/powerpoint/2010/main" val="2673120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35</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Use case example (continued)</a:t>
            </a:r>
          </a:p>
        </p:txBody>
      </p:sp>
      <p:sp>
        <p:nvSpPr>
          <p:cNvPr id="10" name="Content Placeholder 9">
            <a:extLst>
              <a:ext uri="{FF2B5EF4-FFF2-40B4-BE49-F238E27FC236}">
                <a16:creationId xmlns:a16="http://schemas.microsoft.com/office/drawing/2014/main" id="{E97DBF1D-C11C-41FF-853B-2524692BD945}"/>
              </a:ext>
            </a:extLst>
          </p:cNvPr>
          <p:cNvSpPr>
            <a:spLocks noGrp="1"/>
          </p:cNvSpPr>
          <p:nvPr>
            <p:ph idx="2"/>
          </p:nvPr>
        </p:nvSpPr>
        <p:spPr/>
        <p:txBody>
          <a:bodyPr/>
          <a:lstStyle/>
          <a:p>
            <a:pPr marL="0" lvl="0" indent="0">
              <a:spcAft>
                <a:spcPts val="0"/>
              </a:spcAft>
              <a:buNone/>
            </a:pP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a:t>
            </a:r>
          </a:p>
          <a:p>
            <a:pPr marL="0" lvl="0" indent="0">
              <a:spcAft>
                <a:spcPts val="0"/>
              </a:spcAft>
              <a:buNone/>
            </a:pP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a:t>
            </a:r>
            <a:r>
              <a:rPr lang="en-US" sz="1800" dirty="0">
                <a:solidFill>
                  <a:srgbClr val="005276"/>
                </a:solidFill>
                <a:latin typeface="Lucida Console" panose="020B0609040504020204" pitchFamily="49" charset="0"/>
                <a:ea typeface="Amazon Ember Light" panose="020B0403020204020204" pitchFamily="34" charset="0"/>
                <a:cs typeface="Courier New" panose="02070309020205020404" pitchFamily="49" charset="0"/>
              </a:rPr>
              <a:t>Comment</a:t>
            </a: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"Employee promotion process", </a:t>
            </a:r>
          </a:p>
          <a:p>
            <a:pPr marL="0" lvl="0" indent="0">
              <a:spcAft>
                <a:spcPts val="0"/>
              </a:spcAft>
              <a:buNone/>
            </a:pP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a:t>
            </a:r>
            <a:r>
              <a:rPr lang="en-US" sz="1800" dirty="0" err="1">
                <a:solidFill>
                  <a:srgbClr val="005276"/>
                </a:solidFill>
                <a:latin typeface="Lucida Console" panose="020B0609040504020204" pitchFamily="49" charset="0"/>
                <a:ea typeface="Amazon Ember Light" panose="020B0403020204020204" pitchFamily="34" charset="0"/>
                <a:cs typeface="Courier New" panose="02070309020205020404" pitchFamily="49" charset="0"/>
              </a:rPr>
              <a:t>StartAt</a:t>
            </a: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a:t>
            </a:r>
            <a:r>
              <a:rPr lang="en-US" sz="1800" dirty="0" err="1">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ManualApproval</a:t>
            </a: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a:t>
            </a:r>
          </a:p>
          <a:p>
            <a:pPr marL="0" lvl="0" indent="0">
              <a:spcAft>
                <a:spcPts val="0"/>
              </a:spcAft>
              <a:buNone/>
            </a:pP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a:t>
            </a:r>
            <a:r>
              <a:rPr lang="en-US" sz="1800" dirty="0">
                <a:solidFill>
                  <a:srgbClr val="005276"/>
                </a:solidFill>
                <a:latin typeface="Lucida Console" panose="020B0609040504020204" pitchFamily="49" charset="0"/>
                <a:ea typeface="Amazon Ember Light" panose="020B0403020204020204" pitchFamily="34" charset="0"/>
                <a:cs typeface="Courier New" panose="02070309020205020404" pitchFamily="49" charset="0"/>
              </a:rPr>
              <a:t>States</a:t>
            </a: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 </a:t>
            </a:r>
          </a:p>
          <a:p>
            <a:pPr marL="0" lvl="0" indent="0">
              <a:spcAft>
                <a:spcPts val="0"/>
              </a:spcAft>
              <a:buNone/>
            </a:pP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a:t>
            </a:r>
            <a:r>
              <a:rPr lang="en-US" sz="1800" dirty="0" err="1">
                <a:solidFill>
                  <a:srgbClr val="005276"/>
                </a:solidFill>
                <a:latin typeface="Lucida Console" panose="020B0609040504020204" pitchFamily="49" charset="0"/>
                <a:ea typeface="Amazon Ember Light" panose="020B0403020204020204" pitchFamily="34" charset="0"/>
                <a:cs typeface="Courier New" panose="02070309020205020404" pitchFamily="49" charset="0"/>
              </a:rPr>
              <a:t>ManualApproval</a:t>
            </a: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 </a:t>
            </a:r>
          </a:p>
          <a:p>
            <a:pPr marL="0" lvl="0" indent="0">
              <a:spcAft>
                <a:spcPts val="0"/>
              </a:spcAft>
              <a:buNone/>
            </a:pP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a:t>
            </a:r>
            <a:r>
              <a:rPr lang="en-US" sz="1800" dirty="0">
                <a:solidFill>
                  <a:srgbClr val="005276"/>
                </a:solidFill>
                <a:latin typeface="Lucida Console" panose="020B0609040504020204" pitchFamily="49" charset="0"/>
                <a:ea typeface="Amazon Ember Light" panose="020B0403020204020204" pitchFamily="34" charset="0"/>
                <a:cs typeface="Courier New" panose="02070309020205020404" pitchFamily="49" charset="0"/>
              </a:rPr>
              <a:t>Type</a:t>
            </a: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"Task", </a:t>
            </a:r>
          </a:p>
          <a:p>
            <a:pPr marL="0" lvl="0" indent="0">
              <a:spcAft>
                <a:spcPts val="0"/>
              </a:spcAft>
              <a:buNone/>
            </a:pP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a:t>
            </a:r>
            <a:r>
              <a:rPr lang="en-US" sz="1800" dirty="0">
                <a:solidFill>
                  <a:srgbClr val="005276"/>
                </a:solidFill>
                <a:latin typeface="Lucida Console" panose="020B0609040504020204" pitchFamily="49" charset="0"/>
                <a:ea typeface="Amazon Ember Light" panose="020B0403020204020204" pitchFamily="34" charset="0"/>
                <a:cs typeface="Courier New" panose="02070309020205020404" pitchFamily="49" charset="0"/>
              </a:rPr>
              <a:t>Resource</a:t>
            </a: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"arn:aws:states:us-east-1:ACCOUNT_ID:activity:ManualStep", 	    "</a:t>
            </a:r>
            <a:r>
              <a:rPr lang="en-US" sz="1800" dirty="0" err="1">
                <a:solidFill>
                  <a:srgbClr val="005276"/>
                </a:solidFill>
                <a:latin typeface="Lucida Console" panose="020B0609040504020204" pitchFamily="49" charset="0"/>
                <a:ea typeface="Amazon Ember Light" panose="020B0403020204020204" pitchFamily="34" charset="0"/>
                <a:cs typeface="Courier New" panose="02070309020205020404" pitchFamily="49" charset="0"/>
              </a:rPr>
              <a:t>TimeoutSeconds</a:t>
            </a: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3600, </a:t>
            </a:r>
          </a:p>
          <a:p>
            <a:pPr marL="0" lvl="0" indent="0">
              <a:spcAft>
                <a:spcPts val="0"/>
              </a:spcAft>
              <a:buNone/>
            </a:pP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a:t>
            </a:r>
            <a:r>
              <a:rPr lang="en-US" sz="1800" dirty="0">
                <a:solidFill>
                  <a:srgbClr val="005276"/>
                </a:solidFill>
                <a:latin typeface="Lucida Console" panose="020B0609040504020204" pitchFamily="49" charset="0"/>
                <a:ea typeface="Amazon Ember Light" panose="020B0403020204020204" pitchFamily="34" charset="0"/>
                <a:cs typeface="Courier New" panose="02070309020205020404" pitchFamily="49" charset="0"/>
              </a:rPr>
              <a:t>End</a:t>
            </a: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true </a:t>
            </a:r>
          </a:p>
          <a:p>
            <a:pPr marL="0" lvl="0" indent="0">
              <a:spcAft>
                <a:spcPts val="0"/>
              </a:spcAft>
              <a:buNone/>
            </a:pP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 </a:t>
            </a:r>
          </a:p>
          <a:p>
            <a:pPr marL="0" lvl="0" indent="0">
              <a:spcAft>
                <a:spcPts val="0"/>
              </a:spcAft>
              <a:buNone/>
            </a:pPr>
            <a:r>
              <a:rPr lang="en-US" sz="1800" dirty="0">
                <a:solidFill>
                  <a:prstClr val="black"/>
                </a:solidFill>
                <a:latin typeface="Lucida Console" panose="020B0609040504020204" pitchFamily="49" charset="0"/>
                <a:ea typeface="Amazon Ember Light" panose="020B0403020204020204" pitchFamily="34" charset="0"/>
                <a:cs typeface="Courier New" panose="02070309020205020404" pitchFamily="49" charset="0"/>
              </a:rPr>
              <a:t>     } </a:t>
            </a:r>
          </a:p>
          <a:p>
            <a:pPr marL="0" lvl="0" indent="0">
              <a:spcAft>
                <a:spcPts val="0"/>
              </a:spcAft>
              <a:buNone/>
            </a:pPr>
            <a:r>
              <a:rPr lang="en-US" sz="1800" dirty="0">
                <a:solidFill>
                  <a:prstClr val="black"/>
                </a:solidFill>
                <a:latin typeface="Lucida Console" panose="020B0609040504020204" pitchFamily="49" charset="0"/>
                <a:ea typeface="+mn-ea"/>
                <a:cs typeface="Courier New" panose="02070309020205020404" pitchFamily="49" charset="0"/>
              </a:rPr>
              <a:t>}</a:t>
            </a:r>
          </a:p>
        </p:txBody>
      </p:sp>
    </p:spTree>
    <p:custDataLst>
      <p:tags r:id="rId1"/>
    </p:custDataLst>
    <p:extLst>
      <p:ext uri="{BB962C8B-B14F-4D97-AF65-F5344CB8AC3E}">
        <p14:creationId xmlns:p14="http://schemas.microsoft.com/office/powerpoint/2010/main" val="3170863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36</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normAutofit fontScale="90000"/>
          </a:bodyPr>
          <a:lstStyle/>
          <a:p>
            <a:r>
              <a:rPr lang="en-US"/>
              <a:t>Step Functions use case example: Machine learning workflow</a:t>
            </a:r>
            <a:endParaRPr lang="en-US" dirty="0"/>
          </a:p>
        </p:txBody>
      </p:sp>
      <p:sp>
        <p:nvSpPr>
          <p:cNvPr id="4" name="Rectangle 3">
            <a:extLst>
              <a:ext uri="{FF2B5EF4-FFF2-40B4-BE49-F238E27FC236}">
                <a16:creationId xmlns:a16="http://schemas.microsoft.com/office/drawing/2014/main" id="{1C0CC998-B3F2-9A31-5718-408EDD503EF1}"/>
              </a:ext>
            </a:extLst>
          </p:cNvPr>
          <p:cNvSpPr/>
          <p:nvPr/>
        </p:nvSpPr>
        <p:spPr>
          <a:xfrm>
            <a:off x="1475742" y="2174176"/>
            <a:ext cx="1107121" cy="108634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Start</a:t>
            </a:r>
          </a:p>
        </p:txBody>
      </p:sp>
      <p:sp>
        <p:nvSpPr>
          <p:cNvPr id="5" name="Rectangle 4">
            <a:extLst>
              <a:ext uri="{FF2B5EF4-FFF2-40B4-BE49-F238E27FC236}">
                <a16:creationId xmlns:a16="http://schemas.microsoft.com/office/drawing/2014/main" id="{D70E6021-EC18-C5D8-8CB8-B8AC2290748E}"/>
              </a:ext>
            </a:extLst>
          </p:cNvPr>
          <p:cNvSpPr/>
          <p:nvPr/>
        </p:nvSpPr>
        <p:spPr>
          <a:xfrm>
            <a:off x="3070830" y="2091722"/>
            <a:ext cx="1249931" cy="125561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Build training</a:t>
            </a:r>
          </a:p>
        </p:txBody>
      </p:sp>
      <p:sp>
        <p:nvSpPr>
          <p:cNvPr id="10" name="Rectangle 9">
            <a:extLst>
              <a:ext uri="{FF2B5EF4-FFF2-40B4-BE49-F238E27FC236}">
                <a16:creationId xmlns:a16="http://schemas.microsoft.com/office/drawing/2014/main" id="{40A08E9A-325D-CC01-3933-CD366C2D67CA}"/>
              </a:ext>
            </a:extLst>
          </p:cNvPr>
          <p:cNvSpPr/>
          <p:nvPr/>
        </p:nvSpPr>
        <p:spPr>
          <a:xfrm>
            <a:off x="4808728" y="2263160"/>
            <a:ext cx="891980" cy="90837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Wait</a:t>
            </a:r>
          </a:p>
        </p:txBody>
      </p:sp>
      <p:sp>
        <p:nvSpPr>
          <p:cNvPr id="6" name="Rectangle 5">
            <a:extLst>
              <a:ext uri="{FF2B5EF4-FFF2-40B4-BE49-F238E27FC236}">
                <a16:creationId xmlns:a16="http://schemas.microsoft.com/office/drawing/2014/main" id="{D630332A-2EA2-C10B-E090-06A79EB90A8D}"/>
              </a:ext>
            </a:extLst>
          </p:cNvPr>
          <p:cNvSpPr/>
          <p:nvPr/>
        </p:nvSpPr>
        <p:spPr>
          <a:xfrm>
            <a:off x="6188675" y="2091722"/>
            <a:ext cx="1249931" cy="125561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Train model</a:t>
            </a:r>
          </a:p>
        </p:txBody>
      </p:sp>
      <p:sp>
        <p:nvSpPr>
          <p:cNvPr id="11" name="Rectangle 10">
            <a:extLst>
              <a:ext uri="{FF2B5EF4-FFF2-40B4-BE49-F238E27FC236}">
                <a16:creationId xmlns:a16="http://schemas.microsoft.com/office/drawing/2014/main" id="{1015D46C-564A-1368-7BC6-04D09BB65F16}"/>
              </a:ext>
            </a:extLst>
          </p:cNvPr>
          <p:cNvSpPr/>
          <p:nvPr/>
        </p:nvSpPr>
        <p:spPr>
          <a:xfrm>
            <a:off x="7926573" y="2266282"/>
            <a:ext cx="891980" cy="90837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Wait</a:t>
            </a:r>
          </a:p>
        </p:txBody>
      </p:sp>
      <p:sp>
        <p:nvSpPr>
          <p:cNvPr id="7" name="Rectangle 6">
            <a:extLst>
              <a:ext uri="{FF2B5EF4-FFF2-40B4-BE49-F238E27FC236}">
                <a16:creationId xmlns:a16="http://schemas.microsoft.com/office/drawing/2014/main" id="{159429E7-CF0C-A40A-A313-0FCEEB2902CE}"/>
              </a:ext>
            </a:extLst>
          </p:cNvPr>
          <p:cNvSpPr/>
          <p:nvPr/>
        </p:nvSpPr>
        <p:spPr>
          <a:xfrm>
            <a:off x="9306520" y="2089537"/>
            <a:ext cx="1249931" cy="125561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Build inference</a:t>
            </a:r>
          </a:p>
        </p:txBody>
      </p:sp>
      <p:sp>
        <p:nvSpPr>
          <p:cNvPr id="12" name="Rectangle 11">
            <a:extLst>
              <a:ext uri="{FF2B5EF4-FFF2-40B4-BE49-F238E27FC236}">
                <a16:creationId xmlns:a16="http://schemas.microsoft.com/office/drawing/2014/main" id="{B94C0E95-CA04-C822-F1B7-717E4CA3491C}"/>
              </a:ext>
            </a:extLst>
          </p:cNvPr>
          <p:cNvSpPr/>
          <p:nvPr/>
        </p:nvSpPr>
        <p:spPr>
          <a:xfrm>
            <a:off x="9496620" y="4312723"/>
            <a:ext cx="891980" cy="90837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Wait</a:t>
            </a:r>
          </a:p>
        </p:txBody>
      </p:sp>
      <p:sp>
        <p:nvSpPr>
          <p:cNvPr id="8" name="Rectangle 7">
            <a:extLst>
              <a:ext uri="{FF2B5EF4-FFF2-40B4-BE49-F238E27FC236}">
                <a16:creationId xmlns:a16="http://schemas.microsoft.com/office/drawing/2014/main" id="{497A1FB6-6C80-7F4B-925B-B13BD0E93EC4}"/>
              </a:ext>
            </a:extLst>
          </p:cNvPr>
          <p:cNvSpPr/>
          <p:nvPr/>
        </p:nvSpPr>
        <p:spPr>
          <a:xfrm>
            <a:off x="7836583" y="4139102"/>
            <a:ext cx="1249931" cy="125561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Create model</a:t>
            </a:r>
          </a:p>
        </p:txBody>
      </p:sp>
      <p:sp>
        <p:nvSpPr>
          <p:cNvPr id="23" name="Rectangle 22">
            <a:extLst>
              <a:ext uri="{FF2B5EF4-FFF2-40B4-BE49-F238E27FC236}">
                <a16:creationId xmlns:a16="http://schemas.microsoft.com/office/drawing/2014/main" id="{93589E75-99AE-4A67-B752-3A03E8255E98}"/>
              </a:ext>
            </a:extLst>
          </p:cNvPr>
          <p:cNvSpPr/>
          <p:nvPr/>
        </p:nvSpPr>
        <p:spPr>
          <a:xfrm>
            <a:off x="6121938" y="4139102"/>
            <a:ext cx="1249931" cy="125561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Create endpoint config</a:t>
            </a:r>
          </a:p>
        </p:txBody>
      </p:sp>
      <p:sp>
        <p:nvSpPr>
          <p:cNvPr id="22" name="Rectangle 21">
            <a:extLst>
              <a:ext uri="{FF2B5EF4-FFF2-40B4-BE49-F238E27FC236}">
                <a16:creationId xmlns:a16="http://schemas.microsoft.com/office/drawing/2014/main" id="{CF16EA9C-AE1F-5951-B057-324F8147F7CB}"/>
              </a:ext>
            </a:extLst>
          </p:cNvPr>
          <p:cNvSpPr/>
          <p:nvPr/>
        </p:nvSpPr>
        <p:spPr>
          <a:xfrm>
            <a:off x="4461901" y="4139102"/>
            <a:ext cx="1249931" cy="125561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Create endpoint config</a:t>
            </a:r>
          </a:p>
        </p:txBody>
      </p:sp>
      <p:sp>
        <p:nvSpPr>
          <p:cNvPr id="13" name="Rectangle 12">
            <a:extLst>
              <a:ext uri="{FF2B5EF4-FFF2-40B4-BE49-F238E27FC236}">
                <a16:creationId xmlns:a16="http://schemas.microsoft.com/office/drawing/2014/main" id="{708AE638-63E8-469C-DDDC-04C0C52DF3A7}"/>
              </a:ext>
            </a:extLst>
          </p:cNvPr>
          <p:cNvSpPr/>
          <p:nvPr/>
        </p:nvSpPr>
        <p:spPr>
          <a:xfrm>
            <a:off x="3050960" y="4312724"/>
            <a:ext cx="891980" cy="90837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Wait</a:t>
            </a:r>
          </a:p>
        </p:txBody>
      </p:sp>
      <p:sp>
        <p:nvSpPr>
          <p:cNvPr id="9" name="Rectangle 8">
            <a:extLst>
              <a:ext uri="{FF2B5EF4-FFF2-40B4-BE49-F238E27FC236}">
                <a16:creationId xmlns:a16="http://schemas.microsoft.com/office/drawing/2014/main" id="{518DC0B0-8816-994E-82FB-95066B26ED69}"/>
              </a:ext>
            </a:extLst>
          </p:cNvPr>
          <p:cNvSpPr/>
          <p:nvPr/>
        </p:nvSpPr>
        <p:spPr>
          <a:xfrm>
            <a:off x="1140039" y="4067333"/>
            <a:ext cx="1442824" cy="13991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Amazon Ember" panose="020B0603020204020204" pitchFamily="34" charset="0"/>
                <a:cs typeface="Amazon Ember" panose="020B0603020204020204" pitchFamily="34" charset="0"/>
              </a:rPr>
              <a:t>Send success notification</a:t>
            </a:r>
          </a:p>
        </p:txBody>
      </p:sp>
      <p:cxnSp>
        <p:nvCxnSpPr>
          <p:cNvPr id="14" name="Straight Arrow Connector 13">
            <a:extLst>
              <a:ext uri="{FF2B5EF4-FFF2-40B4-BE49-F238E27FC236}">
                <a16:creationId xmlns:a16="http://schemas.microsoft.com/office/drawing/2014/main" id="{2A118B24-E43B-ED5A-1912-8898B28A9F09}"/>
              </a:ext>
              <a:ext uri="{C183D7F6-B498-43B3-948B-1728B52AA6E4}">
                <adec:decorative xmlns:adec="http://schemas.microsoft.com/office/drawing/2017/decorative" val="1"/>
              </a:ext>
            </a:extLst>
          </p:cNvPr>
          <p:cNvCxnSpPr>
            <a:cxnSpLocks/>
            <a:stCxn id="4" idx="3"/>
            <a:endCxn id="5" idx="1"/>
          </p:cNvCxnSpPr>
          <p:nvPr/>
        </p:nvCxnSpPr>
        <p:spPr>
          <a:xfrm>
            <a:off x="2582863" y="2717347"/>
            <a:ext cx="487967" cy="218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B06900-971D-89A8-A027-6650EFAAFB07}"/>
              </a:ext>
              <a:ext uri="{C183D7F6-B498-43B3-948B-1728B52AA6E4}">
                <adec:decorative xmlns:adec="http://schemas.microsoft.com/office/drawing/2017/decorative" val="1"/>
              </a:ext>
            </a:extLst>
          </p:cNvPr>
          <p:cNvCxnSpPr>
            <a:cxnSpLocks/>
            <a:stCxn id="5" idx="3"/>
            <a:endCxn id="10" idx="1"/>
          </p:cNvCxnSpPr>
          <p:nvPr/>
        </p:nvCxnSpPr>
        <p:spPr>
          <a:xfrm flipV="1">
            <a:off x="4320761" y="2717348"/>
            <a:ext cx="487967" cy="218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179C8C1-C2B2-64E3-23E5-9F99CA03EF28}"/>
              </a:ext>
              <a:ext uri="{C183D7F6-B498-43B3-948B-1728B52AA6E4}">
                <adec:decorative xmlns:adec="http://schemas.microsoft.com/office/drawing/2017/decorative" val="1"/>
              </a:ext>
            </a:extLst>
          </p:cNvPr>
          <p:cNvCxnSpPr>
            <a:cxnSpLocks/>
            <a:stCxn id="10" idx="3"/>
            <a:endCxn id="6" idx="1"/>
          </p:cNvCxnSpPr>
          <p:nvPr/>
        </p:nvCxnSpPr>
        <p:spPr>
          <a:xfrm>
            <a:off x="5700708" y="2717348"/>
            <a:ext cx="487967" cy="218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E208D2-B9F9-C1DA-AE19-9651DFCABEE1}"/>
              </a:ext>
              <a:ext uri="{C183D7F6-B498-43B3-948B-1728B52AA6E4}">
                <adec:decorative xmlns:adec="http://schemas.microsoft.com/office/drawing/2017/decorative" val="1"/>
              </a:ext>
            </a:extLst>
          </p:cNvPr>
          <p:cNvCxnSpPr>
            <a:cxnSpLocks/>
            <a:stCxn id="6" idx="3"/>
            <a:endCxn id="11" idx="1"/>
          </p:cNvCxnSpPr>
          <p:nvPr/>
        </p:nvCxnSpPr>
        <p:spPr>
          <a:xfrm>
            <a:off x="7438606" y="2719531"/>
            <a:ext cx="487967" cy="93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3EF023-82DA-7B74-7662-DA26B6F98158}"/>
              </a:ext>
              <a:ext uri="{C183D7F6-B498-43B3-948B-1728B52AA6E4}">
                <adec:decorative xmlns:adec="http://schemas.microsoft.com/office/drawing/2017/decorative" val="1"/>
              </a:ext>
            </a:extLst>
          </p:cNvPr>
          <p:cNvCxnSpPr>
            <a:cxnSpLocks/>
            <a:stCxn id="11" idx="3"/>
            <a:endCxn id="7" idx="1"/>
          </p:cNvCxnSpPr>
          <p:nvPr/>
        </p:nvCxnSpPr>
        <p:spPr>
          <a:xfrm flipV="1">
            <a:off x="8818553" y="2717346"/>
            <a:ext cx="487967" cy="312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99E4BA-459F-3387-4B48-7FBEFE344EC9}"/>
              </a:ext>
              <a:ext uri="{C183D7F6-B498-43B3-948B-1728B52AA6E4}">
                <adec:decorative xmlns:adec="http://schemas.microsoft.com/office/drawing/2017/decorative" val="1"/>
              </a:ext>
            </a:extLst>
          </p:cNvPr>
          <p:cNvCxnSpPr>
            <a:cxnSpLocks/>
            <a:stCxn id="12" idx="1"/>
            <a:endCxn id="8" idx="3"/>
          </p:cNvCxnSpPr>
          <p:nvPr/>
        </p:nvCxnSpPr>
        <p:spPr>
          <a:xfrm flipH="1">
            <a:off x="9086514" y="4766911"/>
            <a:ext cx="410106"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5EF6C8-93B7-F06C-71CC-E94BF0467580}"/>
              </a:ext>
              <a:ext uri="{C183D7F6-B498-43B3-948B-1728B52AA6E4}">
                <adec:decorative xmlns:adec="http://schemas.microsoft.com/office/drawing/2017/decorative" val="1"/>
              </a:ext>
            </a:extLst>
          </p:cNvPr>
          <p:cNvCxnSpPr>
            <a:cxnSpLocks/>
            <a:stCxn id="22" idx="1"/>
            <a:endCxn id="13" idx="3"/>
          </p:cNvCxnSpPr>
          <p:nvPr/>
        </p:nvCxnSpPr>
        <p:spPr>
          <a:xfrm flipH="1">
            <a:off x="3942940" y="4766911"/>
            <a:ext cx="518961"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FBC3F13-6E04-08EA-8C85-FE1E820324EB}"/>
              </a:ext>
              <a:ext uri="{C183D7F6-B498-43B3-948B-1728B52AA6E4}">
                <adec:decorative xmlns:adec="http://schemas.microsoft.com/office/drawing/2017/decorative" val="1"/>
              </a:ext>
            </a:extLst>
          </p:cNvPr>
          <p:cNvCxnSpPr>
            <a:cxnSpLocks/>
            <a:stCxn id="13" idx="1"/>
            <a:endCxn id="9" idx="3"/>
          </p:cNvCxnSpPr>
          <p:nvPr/>
        </p:nvCxnSpPr>
        <p:spPr>
          <a:xfrm flipH="1">
            <a:off x="2582863" y="4766912"/>
            <a:ext cx="46809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5CB72ED-776E-10E4-7DA9-749A4673D93C}"/>
              </a:ext>
              <a:ext uri="{C183D7F6-B498-43B3-948B-1728B52AA6E4}">
                <adec:decorative xmlns:adec="http://schemas.microsoft.com/office/drawing/2017/decorative" val="1"/>
              </a:ext>
            </a:extLst>
          </p:cNvPr>
          <p:cNvCxnSpPr>
            <a:cxnSpLocks/>
            <a:stCxn id="8" idx="1"/>
            <a:endCxn id="23" idx="3"/>
          </p:cNvCxnSpPr>
          <p:nvPr/>
        </p:nvCxnSpPr>
        <p:spPr>
          <a:xfrm flipH="1">
            <a:off x="7371869" y="4766911"/>
            <a:ext cx="464714"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118448C-5254-558D-6817-062940F73431}"/>
              </a:ext>
              <a:ext uri="{C183D7F6-B498-43B3-948B-1728B52AA6E4}">
                <adec:decorative xmlns:adec="http://schemas.microsoft.com/office/drawing/2017/decorative" val="1"/>
              </a:ext>
            </a:extLst>
          </p:cNvPr>
          <p:cNvCxnSpPr>
            <a:cxnSpLocks/>
            <a:stCxn id="23" idx="1"/>
            <a:endCxn id="22" idx="3"/>
          </p:cNvCxnSpPr>
          <p:nvPr/>
        </p:nvCxnSpPr>
        <p:spPr>
          <a:xfrm flipH="1">
            <a:off x="5711832" y="4766911"/>
            <a:ext cx="410106"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157">
            <a:extLst>
              <a:ext uri="{FF2B5EF4-FFF2-40B4-BE49-F238E27FC236}">
                <a16:creationId xmlns:a16="http://schemas.microsoft.com/office/drawing/2014/main" id="{FEFB5305-156D-F56C-8708-0E232135771C}"/>
              </a:ext>
              <a:ext uri="{C183D7F6-B498-43B3-948B-1728B52AA6E4}">
                <adec:decorative xmlns:adec="http://schemas.microsoft.com/office/drawing/2017/decorative" val="1"/>
              </a:ext>
            </a:extLst>
          </p:cNvPr>
          <p:cNvCxnSpPr>
            <a:cxnSpLocks/>
            <a:stCxn id="12" idx="3"/>
            <a:endCxn id="7" idx="3"/>
          </p:cNvCxnSpPr>
          <p:nvPr/>
        </p:nvCxnSpPr>
        <p:spPr>
          <a:xfrm flipV="1">
            <a:off x="10388600" y="2717346"/>
            <a:ext cx="167851" cy="2049565"/>
          </a:xfrm>
          <a:prstGeom prst="bentConnector3">
            <a:avLst>
              <a:gd name="adj1" fmla="val 236192"/>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161">
            <a:extLst>
              <a:ext uri="{FF2B5EF4-FFF2-40B4-BE49-F238E27FC236}">
                <a16:creationId xmlns:a16="http://schemas.microsoft.com/office/drawing/2014/main" id="{6DBE99AB-130E-4EC1-E4FB-7255436DCD12}"/>
              </a:ext>
              <a:ext uri="{C183D7F6-B498-43B3-948B-1728B52AA6E4}">
                <adec:decorative xmlns:adec="http://schemas.microsoft.com/office/drawing/2017/decorative" val="1"/>
              </a:ext>
            </a:extLst>
          </p:cNvPr>
          <p:cNvCxnSpPr>
            <a:stCxn id="10" idx="0"/>
            <a:endCxn id="5" idx="0"/>
          </p:cNvCxnSpPr>
          <p:nvPr/>
        </p:nvCxnSpPr>
        <p:spPr>
          <a:xfrm rot="16200000" flipV="1">
            <a:off x="4389538" y="1397980"/>
            <a:ext cx="171438" cy="1558922"/>
          </a:xfrm>
          <a:prstGeom prst="bentConnector3">
            <a:avLst>
              <a:gd name="adj1" fmla="val 233343"/>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163">
            <a:extLst>
              <a:ext uri="{FF2B5EF4-FFF2-40B4-BE49-F238E27FC236}">
                <a16:creationId xmlns:a16="http://schemas.microsoft.com/office/drawing/2014/main" id="{A86C73A8-2989-E770-41BF-E74F957246AC}"/>
              </a:ext>
              <a:ext uri="{C183D7F6-B498-43B3-948B-1728B52AA6E4}">
                <adec:decorative xmlns:adec="http://schemas.microsoft.com/office/drawing/2017/decorative" val="1"/>
              </a:ext>
            </a:extLst>
          </p:cNvPr>
          <p:cNvCxnSpPr>
            <a:stCxn id="11" idx="0"/>
            <a:endCxn id="6" idx="0"/>
          </p:cNvCxnSpPr>
          <p:nvPr/>
        </p:nvCxnSpPr>
        <p:spPr>
          <a:xfrm rot="16200000" flipV="1">
            <a:off x="7505822" y="1399541"/>
            <a:ext cx="174560" cy="1558922"/>
          </a:xfrm>
          <a:prstGeom prst="bentConnector3">
            <a:avLst>
              <a:gd name="adj1" fmla="val 230958"/>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470D11B-813A-5A96-C57F-A7F66C50DF0C}"/>
              </a:ext>
              <a:ext uri="{C183D7F6-B498-43B3-948B-1728B52AA6E4}">
                <adec:decorative xmlns:adec="http://schemas.microsoft.com/office/drawing/2017/decorative" val="1"/>
              </a:ext>
            </a:extLst>
          </p:cNvPr>
          <p:cNvCxnSpPr>
            <a:stCxn id="7" idx="2"/>
            <a:endCxn id="12" idx="0"/>
          </p:cNvCxnSpPr>
          <p:nvPr/>
        </p:nvCxnSpPr>
        <p:spPr>
          <a:xfrm>
            <a:off x="9931486" y="3345154"/>
            <a:ext cx="0" cy="96756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73">
            <a:extLst>
              <a:ext uri="{FF2B5EF4-FFF2-40B4-BE49-F238E27FC236}">
                <a16:creationId xmlns:a16="http://schemas.microsoft.com/office/drawing/2014/main" id="{0EC3BFBE-0FE0-1C1A-523F-35E0957D6362}"/>
              </a:ext>
              <a:ext uri="{C183D7F6-B498-43B3-948B-1728B52AA6E4}">
                <adec:decorative xmlns:adec="http://schemas.microsoft.com/office/drawing/2017/decorative" val="1"/>
              </a:ext>
            </a:extLst>
          </p:cNvPr>
          <p:cNvCxnSpPr>
            <a:cxnSpLocks/>
            <a:stCxn id="13" idx="2"/>
            <a:endCxn id="22" idx="2"/>
          </p:cNvCxnSpPr>
          <p:nvPr/>
        </p:nvCxnSpPr>
        <p:spPr>
          <a:xfrm rot="16200000" flipH="1">
            <a:off x="4205098" y="4512950"/>
            <a:ext cx="173620" cy="1589917"/>
          </a:xfrm>
          <a:prstGeom prst="bentConnector3">
            <a:avLst>
              <a:gd name="adj1" fmla="val 231667"/>
            </a:avLst>
          </a:prstGeom>
          <a:ln w="127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5290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A1575B-E7DC-49AE-B5D0-D53AA2F0C641}"/>
              </a:ext>
            </a:extLst>
          </p:cNvPr>
          <p:cNvSpPr>
            <a:spLocks noGrp="1"/>
          </p:cNvSpPr>
          <p:nvPr>
            <p:ph type="sldNum" idx="97"/>
          </p:nvPr>
        </p:nvSpPr>
        <p:spPr/>
        <p:txBody>
          <a:bodyPr/>
          <a:lstStyle/>
          <a:p>
            <a:fld id="{930176A1-BCF0-4712-97A6-6B495F55390B}" type="slidenum">
              <a:rPr lang="en-US" smtClean="0"/>
              <a:pPr/>
              <a:t>37</a:t>
            </a:fld>
            <a:endParaRPr lang="en-US"/>
          </a:p>
        </p:txBody>
      </p:sp>
      <p:sp>
        <p:nvSpPr>
          <p:cNvPr id="3" name="Title 2">
            <a:extLst>
              <a:ext uri="{FF2B5EF4-FFF2-40B4-BE49-F238E27FC236}">
                <a16:creationId xmlns:a16="http://schemas.microsoft.com/office/drawing/2014/main" id="{B9F2D849-1025-4714-8842-70AC7D40CA96}"/>
              </a:ext>
            </a:extLst>
          </p:cNvPr>
          <p:cNvSpPr>
            <a:spLocks noGrp="1"/>
          </p:cNvSpPr>
          <p:nvPr>
            <p:ph type="title" idx="1"/>
          </p:nvPr>
        </p:nvSpPr>
        <p:spPr/>
        <p:txBody>
          <a:bodyPr/>
          <a:lstStyle/>
          <a:p>
            <a:r>
              <a:rPr lang="en-US"/>
              <a:t>Section 5 key takeaways</a:t>
            </a:r>
            <a:endParaRPr lang="en-US" dirty="0"/>
          </a:p>
        </p:txBody>
      </p:sp>
      <p:pic>
        <p:nvPicPr>
          <p:cNvPr id="6" name="Content Placeholder 13">
            <a:extLst>
              <a:ext uri="{FF2B5EF4-FFF2-40B4-BE49-F238E27FC236}">
                <a16:creationId xmlns:a16="http://schemas.microsoft.com/office/drawing/2014/main" id="{86BA456B-60F6-4696-913B-910CB0AAE29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a:prstGeom prst="rect">
            <a:avLst/>
          </a:prstGeom>
        </p:spPr>
      </p:pic>
      <p:sp>
        <p:nvSpPr>
          <p:cNvPr id="4" name="Text Placeholder 3">
            <a:extLst>
              <a:ext uri="{FF2B5EF4-FFF2-40B4-BE49-F238E27FC236}">
                <a16:creationId xmlns:a16="http://schemas.microsoft.com/office/drawing/2014/main" id="{B7A0A871-FA43-468D-896C-E544F4750149}"/>
              </a:ext>
            </a:extLst>
          </p:cNvPr>
          <p:cNvSpPr>
            <a:spLocks noGrp="1"/>
          </p:cNvSpPr>
          <p:nvPr>
            <p:ph type="body" idx="3"/>
          </p:nvPr>
        </p:nvSpPr>
        <p:spPr/>
        <p:txBody>
          <a:bodyPr/>
          <a:lstStyle/>
          <a:p>
            <a:r>
              <a:rPr lang="en-US" b="1" dirty="0">
                <a:solidFill>
                  <a:schemeClr val="accent2"/>
                </a:solidFill>
              </a:rPr>
              <a:t>Activities</a:t>
            </a:r>
            <a:r>
              <a:rPr lang="en-US" dirty="0"/>
              <a:t> are a Step Functions feature that </a:t>
            </a:r>
            <a:r>
              <a:rPr lang="en-US" b="1" dirty="0">
                <a:solidFill>
                  <a:schemeClr val="accent2"/>
                </a:solidFill>
              </a:rPr>
              <a:t>associate code </a:t>
            </a:r>
            <a:r>
              <a:rPr lang="en-US" dirty="0"/>
              <a:t>with a </a:t>
            </a:r>
            <a:r>
              <a:rPr lang="en-US" b="1" dirty="0">
                <a:solidFill>
                  <a:schemeClr val="accent2"/>
                </a:solidFill>
              </a:rPr>
              <a:t>specific task </a:t>
            </a:r>
            <a:r>
              <a:rPr lang="en-US" dirty="0"/>
              <a:t>in a state machine.</a:t>
            </a:r>
          </a:p>
          <a:p>
            <a:r>
              <a:rPr lang="en-US" dirty="0"/>
              <a:t>A </a:t>
            </a:r>
            <a:r>
              <a:rPr lang="en-US" b="1" dirty="0" err="1">
                <a:solidFill>
                  <a:schemeClr val="accent2"/>
                </a:solidFill>
              </a:rPr>
              <a:t>taskToken</a:t>
            </a:r>
            <a:r>
              <a:rPr lang="en-US" dirty="0"/>
              <a:t> is a token that represents a specific task that Step Functions generates when a task is assigned to a worker.</a:t>
            </a:r>
          </a:p>
          <a:p>
            <a:r>
              <a:rPr lang="en-US" dirty="0"/>
              <a:t>An activity worker can run on any application that is able to make an </a:t>
            </a:r>
            <a:r>
              <a:rPr lang="en-US" b="1" dirty="0">
                <a:solidFill>
                  <a:schemeClr val="accent2"/>
                </a:solidFill>
              </a:rPr>
              <a:t>HTTP</a:t>
            </a:r>
            <a:r>
              <a:rPr lang="en-US" dirty="0"/>
              <a:t> connection.	</a:t>
            </a:r>
          </a:p>
        </p:txBody>
      </p:sp>
    </p:spTree>
    <p:custDataLst>
      <p:tags r:id="rId1"/>
    </p:custDataLst>
    <p:extLst>
      <p:ext uri="{BB962C8B-B14F-4D97-AF65-F5344CB8AC3E}">
        <p14:creationId xmlns:p14="http://schemas.microsoft.com/office/powerpoint/2010/main" val="2861363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577DC0-FC87-4CA4-86FA-B4168515040E}"/>
              </a:ext>
            </a:extLst>
          </p:cNvPr>
          <p:cNvSpPr>
            <a:spLocks noGrp="1"/>
          </p:cNvSpPr>
          <p:nvPr>
            <p:ph type="sldNum" idx="97"/>
          </p:nvPr>
        </p:nvSpPr>
        <p:spPr/>
        <p:txBody>
          <a:bodyPr/>
          <a:lstStyle/>
          <a:p>
            <a:fld id="{4037B1B0-0345-4E15-985A-6BECCDBE474F}" type="slidenum">
              <a:rPr lang="en-US" smtClean="0"/>
              <a:pPr/>
              <a:t>38</a:t>
            </a:fld>
            <a:endParaRPr lang="en-US"/>
          </a:p>
        </p:txBody>
      </p:sp>
      <p:sp>
        <p:nvSpPr>
          <p:cNvPr id="3" name="Title 2">
            <a:extLst>
              <a:ext uri="{FF2B5EF4-FFF2-40B4-BE49-F238E27FC236}">
                <a16:creationId xmlns:a16="http://schemas.microsoft.com/office/drawing/2014/main" id="{C2DC5273-D793-4FB4-A615-4B5FAC4B1E10}"/>
              </a:ext>
            </a:extLst>
          </p:cNvPr>
          <p:cNvSpPr>
            <a:spLocks noGrp="1"/>
          </p:cNvSpPr>
          <p:nvPr>
            <p:ph type="title" idx="1"/>
          </p:nvPr>
        </p:nvSpPr>
        <p:spPr/>
        <p:txBody>
          <a:bodyPr/>
          <a:lstStyle/>
          <a:p>
            <a:r>
              <a:rPr lang="en-US"/>
              <a:t>Section 6: Step Functions API</a:t>
            </a:r>
          </a:p>
        </p:txBody>
      </p:sp>
      <p:sp>
        <p:nvSpPr>
          <p:cNvPr id="4" name="Subtitle 3">
            <a:extLst>
              <a:ext uri="{FF2B5EF4-FFF2-40B4-BE49-F238E27FC236}">
                <a16:creationId xmlns:a16="http://schemas.microsoft.com/office/drawing/2014/main" id="{65767C99-227C-4E8C-BB69-74D74AE9A794}"/>
              </a:ext>
            </a:extLst>
          </p:cNvPr>
          <p:cNvSpPr>
            <a:spLocks noGrp="1"/>
          </p:cNvSpPr>
          <p:nvPr>
            <p:ph type="subTitle" idx="2"/>
          </p:nvPr>
        </p:nvSpPr>
        <p:spPr/>
        <p:txBody>
          <a:bodyPr/>
          <a:lstStyle/>
          <a:p>
            <a:r>
              <a:rPr lang="en-US"/>
              <a:t>Module 11: Defining Workflows to Orchestrate Functions</a:t>
            </a:r>
          </a:p>
        </p:txBody>
      </p:sp>
    </p:spTree>
    <p:custDataLst>
      <p:tags r:id="rId1"/>
    </p:custDataLst>
    <p:extLst>
      <p:ext uri="{BB962C8B-B14F-4D97-AF65-F5344CB8AC3E}">
        <p14:creationId xmlns:p14="http://schemas.microsoft.com/office/powerpoint/2010/main" val="288870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39</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Step Functions API</a:t>
            </a:r>
          </a:p>
        </p:txBody>
      </p:sp>
      <p:graphicFrame>
        <p:nvGraphicFramePr>
          <p:cNvPr id="8" name="Content Placeholder 7">
            <a:extLst>
              <a:ext uri="{FF2B5EF4-FFF2-40B4-BE49-F238E27FC236}">
                <a16:creationId xmlns:a16="http://schemas.microsoft.com/office/drawing/2014/main" id="{995865DE-B09A-4DFB-AA3B-EB17D33921AA}"/>
              </a:ext>
            </a:extLst>
          </p:cNvPr>
          <p:cNvGraphicFramePr>
            <a:graphicFrameLocks noGrp="1"/>
          </p:cNvGraphicFramePr>
          <p:nvPr>
            <p:ph idx="2"/>
            <p:extLst>
              <p:ext uri="{D42A27DB-BD31-4B8C-83A1-F6EECF244321}">
                <p14:modId xmlns:p14="http://schemas.microsoft.com/office/powerpoint/2010/main" val="2024837598"/>
              </p:ext>
            </p:extLst>
          </p:nvPr>
        </p:nvGraphicFramePr>
        <p:xfrm>
          <a:off x="365125" y="1096963"/>
          <a:ext cx="10386093" cy="5348436"/>
        </p:xfrm>
        <a:graphic>
          <a:graphicData uri="http://schemas.openxmlformats.org/drawingml/2006/table">
            <a:tbl>
              <a:tblPr firstRow="1" bandRow="1">
                <a:tableStyleId>{69CF1AB2-1976-4502-BF36-3FF5EA218861}</a:tableStyleId>
              </a:tblPr>
              <a:tblGrid>
                <a:gridCol w="3614737">
                  <a:extLst>
                    <a:ext uri="{9D8B030D-6E8A-4147-A177-3AD203B41FA5}">
                      <a16:colId xmlns:a16="http://schemas.microsoft.com/office/drawing/2014/main" val="20000"/>
                    </a:ext>
                  </a:extLst>
                </a:gridCol>
                <a:gridCol w="6771356">
                  <a:extLst>
                    <a:ext uri="{9D8B030D-6E8A-4147-A177-3AD203B41FA5}">
                      <a16:colId xmlns:a16="http://schemas.microsoft.com/office/drawing/2014/main" val="20001"/>
                    </a:ext>
                  </a:extLst>
                </a:gridCol>
              </a:tblGrid>
              <a:tr h="822960">
                <a:tc>
                  <a:txBody>
                    <a:bodyPr/>
                    <a:lstStyle/>
                    <a:p>
                      <a:r>
                        <a:rPr lang="en-US" sz="2400" b="0" dirty="0">
                          <a:solidFill>
                            <a:schemeClr val="bg1"/>
                          </a:solidFill>
                          <a:latin typeface="+mn-lt"/>
                          <a:ea typeface="Amazon Ember" panose="020B0603020204020204" pitchFamily="34" charset="0"/>
                          <a:cs typeface="Amazon Ember" panose="020B0603020204020204" pitchFamily="34" charset="0"/>
                        </a:rPr>
                        <a:t>Create</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b="0" kern="1200" dirty="0">
                          <a:solidFill>
                            <a:schemeClr val="tx1"/>
                          </a:solidFill>
                          <a:effectLst/>
                          <a:latin typeface="+mn-lt"/>
                          <a:ea typeface="Amazon Ember" panose="020B0603020204020204" pitchFamily="34" charset="0"/>
                          <a:cs typeface="Amazon Ember" panose="020B0603020204020204" pitchFamily="34" charset="0"/>
                        </a:rPr>
                        <a:t>Upload state machines that are defined in JSON.</a:t>
                      </a:r>
                    </a:p>
                    <a:p>
                      <a:r>
                        <a:rPr lang="en-US" sz="2400" b="0" kern="1200" dirty="0">
                          <a:solidFill>
                            <a:schemeClr val="tx1"/>
                          </a:solidFill>
                          <a:effectLst/>
                          <a:latin typeface="+mn-lt"/>
                          <a:ea typeface="Amazon Ember" panose="020B0603020204020204" pitchFamily="34" charset="0"/>
                          <a:cs typeface="Amazon Ember" panose="020B0603020204020204" pitchFamily="34" charset="0"/>
                        </a:rPr>
                        <a:t>Register activity workers.</a:t>
                      </a:r>
                      <a:endParaRPr lang="en-US" sz="2400" b="0" dirty="0">
                        <a:solidFill>
                          <a:schemeClr val="tx1"/>
                        </a:solidFill>
                        <a:latin typeface="+mn-lt"/>
                        <a:ea typeface="Amazon Ember" panose="020B0603020204020204" pitchFamily="34" charset="0"/>
                        <a:cs typeface="Amazon Ember" panose="020B0603020204020204" pitchFamily="34" charset="0"/>
                      </a:endParaRP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10000"/>
                  </a:ext>
                </a:extLst>
              </a:tr>
              <a:tr h="822960">
                <a:tc>
                  <a:txBody>
                    <a:bodyPr/>
                    <a:lstStyle/>
                    <a:p>
                      <a:r>
                        <a:rPr lang="en-US" sz="2400" b="0" dirty="0" err="1">
                          <a:solidFill>
                            <a:schemeClr val="bg1"/>
                          </a:solidFill>
                          <a:latin typeface="+mn-lt"/>
                          <a:ea typeface="Amazon Ember" panose="020B0603020204020204" pitchFamily="34" charset="0"/>
                          <a:cs typeface="Amazon Ember" panose="020B0603020204020204" pitchFamily="34" charset="0"/>
                        </a:rPr>
                        <a:t>StartExecution</a:t>
                      </a:r>
                      <a:endParaRPr lang="en-US" sz="2400" b="0" dirty="0">
                        <a:solidFill>
                          <a:schemeClr val="bg1"/>
                        </a:solidFill>
                        <a:latin typeface="+mn-lt"/>
                        <a:ea typeface="Amazon Ember" panose="020B0603020204020204" pitchFamily="34" charset="0"/>
                        <a:cs typeface="Amazon Ember" panose="020B0603020204020204"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kern="1200" dirty="0">
                          <a:solidFill>
                            <a:schemeClr val="tx1"/>
                          </a:solidFill>
                          <a:effectLst/>
                          <a:latin typeface="+mn-lt"/>
                          <a:ea typeface="Amazon Ember" panose="020B0603020204020204" pitchFamily="34" charset="0"/>
                          <a:cs typeface="Amazon Ember" panose="020B0603020204020204" pitchFamily="34" charset="0"/>
                        </a:rPr>
                        <a:t>Return an </a:t>
                      </a:r>
                      <a:r>
                        <a:rPr lang="en-US" sz="2400" b="0" i="0" u="none" strike="noStrike" kern="1200" baseline="0" dirty="0">
                          <a:solidFill>
                            <a:schemeClr val="tx1"/>
                          </a:solidFill>
                          <a:latin typeface="+mn-lt"/>
                          <a:ea typeface="+mn-ea"/>
                          <a:cs typeface="+mn-cs"/>
                        </a:rPr>
                        <a:t>Amazon Resource Name (ARN)</a:t>
                      </a:r>
                      <a:r>
                        <a:rPr lang="en-US" sz="2400" kern="1200" dirty="0">
                          <a:solidFill>
                            <a:schemeClr val="tx1"/>
                          </a:solidFill>
                          <a:effectLst/>
                          <a:latin typeface="+mn-lt"/>
                          <a:ea typeface="Amazon Ember" panose="020B0603020204020204" pitchFamily="34" charset="0"/>
                          <a:cs typeface="Amazon Ember" panose="020B0603020204020204" pitchFamily="34" charset="0"/>
                        </a:rPr>
                        <a:t> that identifies the run.</a:t>
                      </a:r>
                      <a:endParaRPr lang="en-US" sz="2400" dirty="0">
                        <a:solidFill>
                          <a:schemeClr val="tx1"/>
                        </a:solidFill>
                        <a:latin typeface="+mn-lt"/>
                        <a:ea typeface="Amazon Ember" panose="020B0603020204020204" pitchFamily="34" charset="0"/>
                        <a:cs typeface="Amazon Ember" panose="020B0603020204020204" pitchFamily="34" charset="0"/>
                      </a:endParaRP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10001"/>
                  </a:ext>
                </a:extLst>
              </a:tr>
              <a:tr h="715476">
                <a:tc>
                  <a:txBody>
                    <a:bodyPr/>
                    <a:lstStyle/>
                    <a:p>
                      <a:r>
                        <a:rPr lang="en-US" sz="2400" b="0" dirty="0" err="1">
                          <a:solidFill>
                            <a:schemeClr val="bg1"/>
                          </a:solidFill>
                          <a:latin typeface="+mn-lt"/>
                          <a:ea typeface="Amazon Ember" panose="020B0603020204020204" pitchFamily="34" charset="0"/>
                          <a:cs typeface="Amazon Ember" panose="020B0603020204020204" pitchFamily="34" charset="0"/>
                        </a:rPr>
                        <a:t>StopExecution</a:t>
                      </a:r>
                      <a:endParaRPr lang="en-US" sz="2400" b="0" dirty="0">
                        <a:solidFill>
                          <a:schemeClr val="bg1"/>
                        </a:solidFill>
                        <a:latin typeface="+mn-lt"/>
                        <a:ea typeface="Amazon Ember" panose="020B0603020204020204" pitchFamily="34" charset="0"/>
                        <a:cs typeface="Amazon Ember" panose="020B0603020204020204"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a:solidFill>
                            <a:schemeClr val="tx1"/>
                          </a:solidFill>
                          <a:latin typeface="+mn-lt"/>
                          <a:ea typeface="Amazon Ember" panose="020B0603020204020204" pitchFamily="34" charset="0"/>
                          <a:cs typeface="Amazon Ember" panose="020B0603020204020204" pitchFamily="34" charset="0"/>
                        </a:rPr>
                        <a:t>Return the date that the state machine stopped.</a:t>
                      </a: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10002"/>
                  </a:ext>
                </a:extLst>
              </a:tr>
              <a:tr h="715476">
                <a:tc>
                  <a:txBody>
                    <a:bodyPr/>
                    <a:lstStyle/>
                    <a:p>
                      <a:r>
                        <a:rPr lang="en-US" sz="2400" b="0" dirty="0">
                          <a:solidFill>
                            <a:schemeClr val="bg1"/>
                          </a:solidFill>
                          <a:latin typeface="+mn-lt"/>
                          <a:ea typeface="Amazon Ember" panose="020B0603020204020204" pitchFamily="34" charset="0"/>
                          <a:cs typeface="Amazon Ember" panose="020B0603020204020204" pitchFamily="34" charset="0"/>
                        </a:rPr>
                        <a:t>List</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kern="1200">
                          <a:solidFill>
                            <a:schemeClr val="tx1"/>
                          </a:solidFill>
                          <a:effectLst/>
                          <a:latin typeface="+mn-lt"/>
                          <a:ea typeface="Amazon Ember" panose="020B0603020204020204" pitchFamily="34" charset="0"/>
                          <a:cs typeface="Amazon Ember" panose="020B0603020204020204" pitchFamily="34" charset="0"/>
                        </a:rPr>
                        <a:t>List all state machines, runs,</a:t>
                      </a:r>
                      <a:r>
                        <a:rPr lang="en-US" sz="2400" kern="1200" baseline="0">
                          <a:solidFill>
                            <a:schemeClr val="tx1"/>
                          </a:solidFill>
                          <a:effectLst/>
                          <a:latin typeface="+mn-lt"/>
                          <a:ea typeface="Amazon Ember" panose="020B0603020204020204" pitchFamily="34" charset="0"/>
                          <a:cs typeface="Amazon Ember" panose="020B0603020204020204" pitchFamily="34" charset="0"/>
                        </a:rPr>
                        <a:t> and activities.</a:t>
                      </a:r>
                      <a:endParaRPr lang="en-US" sz="2400">
                        <a:solidFill>
                          <a:schemeClr val="tx1"/>
                        </a:solidFill>
                        <a:latin typeface="+mn-lt"/>
                        <a:ea typeface="Amazon Ember" panose="020B0603020204020204" pitchFamily="34" charset="0"/>
                        <a:cs typeface="Amazon Ember" panose="020B0603020204020204" pitchFamily="34" charset="0"/>
                      </a:endParaRP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10003"/>
                  </a:ext>
                </a:extLst>
              </a:tr>
              <a:tr h="822960">
                <a:tc>
                  <a:txBody>
                    <a:bodyPr/>
                    <a:lstStyle/>
                    <a:p>
                      <a:r>
                        <a:rPr lang="en-US" sz="2400" b="0" dirty="0">
                          <a:solidFill>
                            <a:schemeClr val="bg1"/>
                          </a:solidFill>
                          <a:latin typeface="+mn-lt"/>
                          <a:ea typeface="Amazon Ember" panose="020B0603020204020204" pitchFamily="34" charset="0"/>
                          <a:cs typeface="Amazon Ember" panose="020B0603020204020204" pitchFamily="34" charset="0"/>
                        </a:rPr>
                        <a:t>Describe</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kern="1200" dirty="0">
                          <a:solidFill>
                            <a:schemeClr val="tx1"/>
                          </a:solidFill>
                          <a:effectLst/>
                          <a:latin typeface="+mn-lt"/>
                          <a:ea typeface="Amazon Ember" panose="020B0603020204020204" pitchFamily="34" charset="0"/>
                          <a:cs typeface="Amazon Ember" panose="020B0603020204020204" pitchFamily="34" charset="0"/>
                        </a:rPr>
                        <a:t>Describe</a:t>
                      </a:r>
                      <a:r>
                        <a:rPr lang="en-US" sz="2400" kern="1200" baseline="0" dirty="0">
                          <a:solidFill>
                            <a:schemeClr val="tx1"/>
                          </a:solidFill>
                          <a:effectLst/>
                          <a:latin typeface="+mn-lt"/>
                          <a:ea typeface="Amazon Ember" panose="020B0603020204020204" pitchFamily="34" charset="0"/>
                          <a:cs typeface="Amazon Ember" panose="020B0603020204020204" pitchFamily="34" charset="0"/>
                        </a:rPr>
                        <a:t> i</a:t>
                      </a:r>
                      <a:r>
                        <a:rPr lang="en-US" sz="2400" kern="1200" dirty="0">
                          <a:solidFill>
                            <a:schemeClr val="tx1"/>
                          </a:solidFill>
                          <a:effectLst/>
                          <a:latin typeface="+mn-lt"/>
                          <a:ea typeface="Amazon Ember" panose="020B0603020204020204" pitchFamily="34" charset="0"/>
                          <a:cs typeface="Amazon Ember" panose="020B0603020204020204" pitchFamily="34" charset="0"/>
                        </a:rPr>
                        <a:t>ndividual state machines, runs, and activities.</a:t>
                      </a:r>
                      <a:endParaRPr lang="en-US" sz="2400" dirty="0">
                        <a:solidFill>
                          <a:schemeClr val="tx1"/>
                        </a:solidFill>
                        <a:latin typeface="+mn-lt"/>
                        <a:ea typeface="Amazon Ember" panose="020B0603020204020204" pitchFamily="34" charset="0"/>
                        <a:cs typeface="Amazon Ember" panose="020B0603020204020204" pitchFamily="34" charset="0"/>
                      </a:endParaRP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10004"/>
                  </a:ext>
                </a:extLst>
              </a:tr>
              <a:tr h="822960">
                <a:tc>
                  <a:txBody>
                    <a:bodyPr/>
                    <a:lstStyle/>
                    <a:p>
                      <a:r>
                        <a:rPr lang="en-US" sz="2400" b="0" dirty="0" err="1">
                          <a:solidFill>
                            <a:schemeClr val="bg1"/>
                          </a:solidFill>
                          <a:latin typeface="+mn-lt"/>
                          <a:ea typeface="Amazon Ember" panose="020B0603020204020204" pitchFamily="34" charset="0"/>
                          <a:cs typeface="Amazon Ember" panose="020B0603020204020204" pitchFamily="34" charset="0"/>
                        </a:rPr>
                        <a:t>GetExecutionHistory</a:t>
                      </a:r>
                      <a:endParaRPr lang="en-US" sz="2400" b="0" dirty="0">
                        <a:solidFill>
                          <a:schemeClr val="bg1"/>
                        </a:solidFill>
                        <a:latin typeface="+mn-lt"/>
                        <a:ea typeface="Amazon Ember" panose="020B0603020204020204" pitchFamily="34" charset="0"/>
                        <a:cs typeface="Amazon Ember" panose="020B0603020204020204"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2400" dirty="0">
                          <a:solidFill>
                            <a:schemeClr val="tx1"/>
                          </a:solidFill>
                          <a:latin typeface="+mn-lt"/>
                          <a:ea typeface="Amazon Ember" panose="020B0603020204020204" pitchFamily="34" charset="0"/>
                          <a:cs typeface="Amazon Ember" panose="020B0603020204020204" pitchFamily="34" charset="0"/>
                        </a:rPr>
                        <a:t>Get the history of a state machine run as a list of events.</a:t>
                      </a:r>
                    </a:p>
                  </a:txBody>
                  <a:tcPr marL="121920" marR="121920" marT="60960" marB="60960" anchor="ctr">
                    <a:lnL w="12700" cap="flat" cmpd="sng" algn="ctr">
                      <a:noFill/>
                      <a:prstDash val="solid"/>
                      <a:round/>
                      <a:headEnd type="none" w="med" len="med"/>
                      <a:tailEnd type="none" w="med" len="med"/>
                    </a:lnL>
                    <a:noFill/>
                  </a:tcPr>
                </a:tc>
                <a:extLst>
                  <a:ext uri="{0D108BD9-81ED-4DB2-BD59-A6C34878D82A}">
                    <a16:rowId xmlns:a16="http://schemas.microsoft.com/office/drawing/2014/main" val="1823787376"/>
                  </a:ext>
                </a:extLst>
              </a:tr>
            </a:tbl>
          </a:graphicData>
        </a:graphic>
      </p:graphicFrame>
    </p:spTree>
    <p:custDataLst>
      <p:tags r:id="rId1"/>
    </p:custDataLst>
    <p:extLst>
      <p:ext uri="{BB962C8B-B14F-4D97-AF65-F5344CB8AC3E}">
        <p14:creationId xmlns:p14="http://schemas.microsoft.com/office/powerpoint/2010/main" val="3626623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Module overview</a:t>
            </a:r>
            <a:endParaRPr lang="en-US" dirty="0"/>
          </a:p>
        </p:txBody>
      </p:sp>
      <p:sp>
        <p:nvSpPr>
          <p:cNvPr id="4" name="Content Placeholder 3">
            <a:extLst>
              <a:ext uri="{FF2B5EF4-FFF2-40B4-BE49-F238E27FC236}">
                <a16:creationId xmlns:a16="http://schemas.microsoft.com/office/drawing/2014/main" id="{7D298C6A-67A4-4915-9E26-19638C37574B}"/>
              </a:ext>
            </a:extLst>
          </p:cNvPr>
          <p:cNvSpPr>
            <a:spLocks noGrp="1"/>
          </p:cNvSpPr>
          <p:nvPr>
            <p:ph idx="2"/>
          </p:nvPr>
        </p:nvSpPr>
        <p:spPr/>
        <p:txBody>
          <a:bodyPr/>
          <a:lstStyle/>
          <a:p>
            <a:pPr marL="0" lvl="0" indent="0">
              <a:spcBef>
                <a:spcPts val="1800"/>
              </a:spcBef>
              <a:spcAft>
                <a:spcPts val="0"/>
              </a:spcAft>
              <a:buNone/>
            </a:pPr>
            <a:r>
              <a:rPr lang="en-US" sz="2400" b="1" dirty="0">
                <a:solidFill>
                  <a:prstClr val="black"/>
                </a:solidFill>
                <a:latin typeface="Amazon Ember Display"/>
                <a:ea typeface="Amazon Ember" panose="02000000000000000000" pitchFamily="2" charset="0"/>
                <a:cs typeface="+mn-cs"/>
              </a:rPr>
              <a:t>Sections</a:t>
            </a:r>
          </a:p>
          <a:p>
            <a:pPr marL="685800" lvl="1" indent="-457200">
              <a:spcBef>
                <a:spcPts val="1800"/>
              </a:spcBef>
              <a:spcAft>
                <a:spcPts val="0"/>
              </a:spcAft>
              <a:buFont typeface="+mj-lt"/>
              <a:buAutoNum type="arabicPeriod"/>
            </a:pPr>
            <a:r>
              <a:rPr lang="en-US" sz="2000" dirty="0">
                <a:solidFill>
                  <a:prstClr val="black"/>
                </a:solidFill>
                <a:latin typeface="Amazon Ember Display"/>
                <a:ea typeface="+mn-ea"/>
                <a:cs typeface="+mn-cs"/>
              </a:rPr>
              <a:t>Introduction</a:t>
            </a:r>
          </a:p>
          <a:p>
            <a:pPr marL="685800" lvl="1" indent="-457200">
              <a:spcBef>
                <a:spcPts val="1800"/>
              </a:spcBef>
              <a:spcAft>
                <a:spcPts val="0"/>
              </a:spcAft>
              <a:buFont typeface="+mj-lt"/>
              <a:buAutoNum type="arabicPeriod"/>
            </a:pPr>
            <a:r>
              <a:rPr lang="en-US" sz="2000" dirty="0">
                <a:solidFill>
                  <a:prstClr val="black"/>
                </a:solidFill>
                <a:latin typeface="Amazon Ember Display"/>
                <a:ea typeface="+mn-ea"/>
                <a:cs typeface="+mn-cs"/>
              </a:rPr>
              <a:t>Coordinating tasks in distributed applications</a:t>
            </a:r>
          </a:p>
          <a:p>
            <a:pPr marL="685800" lvl="1" indent="-457200">
              <a:spcBef>
                <a:spcPts val="1800"/>
              </a:spcBef>
              <a:spcAft>
                <a:spcPts val="0"/>
              </a:spcAft>
              <a:buFont typeface="+mj-lt"/>
              <a:buAutoNum type="arabicPeriod"/>
            </a:pPr>
            <a:r>
              <a:rPr lang="en-US" sz="2000" dirty="0">
                <a:solidFill>
                  <a:prstClr val="black"/>
                </a:solidFill>
                <a:latin typeface="Amazon Ember Display"/>
                <a:ea typeface="+mn-ea"/>
                <a:cs typeface="+mn-cs"/>
              </a:rPr>
              <a:t>Introducing Step Functions</a:t>
            </a:r>
          </a:p>
          <a:p>
            <a:pPr marL="685800" lvl="1" indent="-457200">
              <a:spcBef>
                <a:spcPts val="1800"/>
              </a:spcBef>
              <a:spcAft>
                <a:spcPts val="0"/>
              </a:spcAft>
              <a:buFont typeface="+mj-lt"/>
              <a:buAutoNum type="arabicPeriod"/>
            </a:pPr>
            <a:r>
              <a:rPr lang="en-US" sz="2000" dirty="0">
                <a:solidFill>
                  <a:prstClr val="black"/>
                </a:solidFill>
                <a:latin typeface="Amazon Ember Display"/>
                <a:ea typeface="+mn-ea"/>
                <a:cs typeface="+mn-cs"/>
              </a:rPr>
              <a:t>State types</a:t>
            </a:r>
          </a:p>
          <a:p>
            <a:pPr marL="685800" lvl="1" indent="-457200">
              <a:spcBef>
                <a:spcPts val="1800"/>
              </a:spcBef>
              <a:spcAft>
                <a:spcPts val="0"/>
              </a:spcAft>
              <a:buFont typeface="+mj-lt"/>
              <a:buAutoNum type="arabicPeriod"/>
            </a:pPr>
            <a:r>
              <a:rPr lang="en-US" sz="2000" dirty="0">
                <a:solidFill>
                  <a:prstClr val="black"/>
                </a:solidFill>
                <a:latin typeface="Amazon Ember Display"/>
                <a:ea typeface="+mn-ea"/>
                <a:cs typeface="+mn-cs"/>
              </a:rPr>
              <a:t>Step Functions use cases</a:t>
            </a:r>
          </a:p>
          <a:p>
            <a:pPr marL="685800" lvl="1" indent="-457200">
              <a:spcBef>
                <a:spcPts val="1800"/>
              </a:spcBef>
              <a:spcAft>
                <a:spcPts val="0"/>
              </a:spcAft>
              <a:buFont typeface="+mj-lt"/>
              <a:buAutoNum type="arabicPeriod"/>
            </a:pPr>
            <a:r>
              <a:rPr lang="en-US" sz="2000" dirty="0">
                <a:solidFill>
                  <a:prstClr val="black"/>
                </a:solidFill>
                <a:latin typeface="Amazon Ember Display"/>
                <a:ea typeface="+mn-ea"/>
                <a:cs typeface="+mn-cs"/>
              </a:rPr>
              <a:t>Step Functions API</a:t>
            </a:r>
          </a:p>
        </p:txBody>
      </p:sp>
      <p:sp>
        <p:nvSpPr>
          <p:cNvPr id="5" name="Content Placeholder 4">
            <a:extLst>
              <a:ext uri="{FF2B5EF4-FFF2-40B4-BE49-F238E27FC236}">
                <a16:creationId xmlns:a16="http://schemas.microsoft.com/office/drawing/2014/main" id="{839E6B82-A7E1-468B-9837-C87AC9A221A2}"/>
              </a:ext>
            </a:extLst>
          </p:cNvPr>
          <p:cNvSpPr>
            <a:spLocks noGrp="1"/>
          </p:cNvSpPr>
          <p:nvPr>
            <p:ph idx="3"/>
          </p:nvPr>
        </p:nvSpPr>
        <p:spPr/>
        <p:txBody>
          <a:bodyPr/>
          <a:lstStyle/>
          <a:p>
            <a:pPr marL="0" lvl="0" indent="0">
              <a:spcAft>
                <a:spcPts val="0"/>
              </a:spcAft>
              <a:buNone/>
            </a:pPr>
            <a:r>
              <a:rPr lang="en-US" sz="2400" b="1">
                <a:solidFill>
                  <a:prstClr val="black"/>
                </a:solidFill>
                <a:latin typeface="Amazon Ember Display"/>
                <a:ea typeface="Amazon Ember" panose="02000000000000000000" pitchFamily="2" charset="0"/>
                <a:cs typeface="+mn-cs"/>
              </a:rPr>
              <a:t>Demonstration</a:t>
            </a:r>
          </a:p>
          <a:p>
            <a:pPr>
              <a:spcAft>
                <a:spcPts val="0"/>
              </a:spcAft>
            </a:pPr>
            <a:r>
              <a:rPr lang="en-US" sz="2000">
                <a:solidFill>
                  <a:prstClr val="black"/>
                </a:solidFill>
                <a:latin typeface="Amazon Ember Display"/>
                <a:ea typeface="+mn-ea"/>
                <a:cs typeface="+mn-cs"/>
              </a:rPr>
              <a:t>Creating Simple Calculators by Using Step Functions</a:t>
            </a:r>
          </a:p>
          <a:p>
            <a:pPr marL="0" lvl="0" indent="0">
              <a:spcAft>
                <a:spcPts val="0"/>
              </a:spcAft>
              <a:buNone/>
            </a:pPr>
            <a:endParaRPr lang="en-US" sz="2400">
              <a:solidFill>
                <a:prstClr val="black"/>
              </a:solidFill>
              <a:latin typeface="Amazon Ember Display"/>
              <a:ea typeface="Amazon Ember" panose="02000000000000000000" pitchFamily="2" charset="0"/>
              <a:cs typeface="+mn-cs"/>
            </a:endParaRPr>
          </a:p>
          <a:p>
            <a:pPr marL="0" lvl="0" indent="0">
              <a:spcAft>
                <a:spcPts val="0"/>
              </a:spcAft>
              <a:buNone/>
            </a:pPr>
            <a:r>
              <a:rPr lang="en-US" sz="2400" b="1">
                <a:solidFill>
                  <a:prstClr val="black"/>
                </a:solidFill>
                <a:latin typeface="Amazon Ember Display"/>
                <a:ea typeface="Amazon Ember" panose="02000000000000000000" pitchFamily="2" charset="0"/>
                <a:cs typeface="+mn-cs"/>
              </a:rPr>
              <a:t>Lab</a:t>
            </a:r>
          </a:p>
          <a:p>
            <a:pPr>
              <a:spcAft>
                <a:spcPts val="0"/>
              </a:spcAft>
            </a:pPr>
            <a:r>
              <a:rPr lang="en-US" sz="2000">
                <a:solidFill>
                  <a:prstClr val="black"/>
                </a:solidFill>
                <a:latin typeface="Amazon Ember Display"/>
                <a:ea typeface="+mn-ea"/>
                <a:cs typeface="+mn-cs"/>
              </a:rPr>
              <a:t>Lab: Orchestrating Serverless Functions with Step Function</a:t>
            </a:r>
            <a:endParaRPr lang="en-US" sz="2000" dirty="0">
              <a:solidFill>
                <a:prstClr val="black"/>
              </a:solidFill>
              <a:latin typeface="Amazon Ember Display"/>
              <a:ea typeface="+mn-ea"/>
              <a:cs typeface="+mn-cs"/>
            </a:endParaRPr>
          </a:p>
        </p:txBody>
      </p:sp>
    </p:spTree>
    <p:custDataLst>
      <p:tags r:id="rId1"/>
    </p:custDataLst>
    <p:extLst>
      <p:ext uri="{BB962C8B-B14F-4D97-AF65-F5344CB8AC3E}">
        <p14:creationId xmlns:p14="http://schemas.microsoft.com/office/powerpoint/2010/main" val="29578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40</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Step Functions quotas</a:t>
            </a:r>
          </a:p>
        </p:txBody>
      </p:sp>
      <p:sp>
        <p:nvSpPr>
          <p:cNvPr id="7" name="Content Placeholder 6">
            <a:extLst>
              <a:ext uri="{FF2B5EF4-FFF2-40B4-BE49-F238E27FC236}">
                <a16:creationId xmlns:a16="http://schemas.microsoft.com/office/drawing/2014/main" id="{A189C9AF-5E3C-4529-BE58-8234CF35F13B}"/>
              </a:ext>
            </a:extLst>
          </p:cNvPr>
          <p:cNvSpPr>
            <a:spLocks noGrp="1"/>
          </p:cNvSpPr>
          <p:nvPr>
            <p:ph idx="2"/>
          </p:nvPr>
        </p:nvSpPr>
        <p:spPr/>
        <p:txBody>
          <a:bodyPr/>
          <a:lstStyle/>
          <a:p>
            <a:pPr lvl="0"/>
            <a:r>
              <a:rPr lang="en-US" dirty="0"/>
              <a:t>General quotas (for example, names in Step Functions)</a:t>
            </a:r>
          </a:p>
          <a:p>
            <a:pPr lvl="0"/>
            <a:r>
              <a:rPr lang="en-US" dirty="0"/>
              <a:t>Quotas that are related to:</a:t>
            </a:r>
          </a:p>
          <a:p>
            <a:pPr lvl="1"/>
            <a:r>
              <a:rPr lang="en-US" dirty="0"/>
              <a:t>Accounts (for example, maximum number of registered state machines or API actions)</a:t>
            </a:r>
          </a:p>
          <a:p>
            <a:pPr lvl="1"/>
            <a:r>
              <a:rPr lang="en-US" dirty="0"/>
              <a:t>State machine runs (for example, maximum runtime)</a:t>
            </a:r>
          </a:p>
          <a:p>
            <a:pPr lvl="1"/>
            <a:r>
              <a:rPr lang="en-US" dirty="0"/>
              <a:t>Task runs (for example, maximum task runtime)</a:t>
            </a:r>
          </a:p>
          <a:p>
            <a:pPr lvl="1"/>
            <a:r>
              <a:rPr lang="en-US" dirty="0"/>
              <a:t>API action throttling </a:t>
            </a:r>
          </a:p>
          <a:p>
            <a:pPr lvl="1"/>
            <a:r>
              <a:rPr lang="en-US" dirty="0"/>
              <a:t>State throttling</a:t>
            </a:r>
          </a:p>
          <a:p>
            <a:pPr lvl="0"/>
            <a:r>
              <a:rPr lang="en-US" dirty="0"/>
              <a:t>Quotas might differ between Standard and Express workflows</a:t>
            </a:r>
          </a:p>
        </p:txBody>
      </p:sp>
    </p:spTree>
    <p:custDataLst>
      <p:tags r:id="rId1"/>
    </p:custDataLst>
    <p:extLst>
      <p:ext uri="{BB962C8B-B14F-4D97-AF65-F5344CB8AC3E}">
        <p14:creationId xmlns:p14="http://schemas.microsoft.com/office/powerpoint/2010/main" val="149590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A1575B-E7DC-49AE-B5D0-D53AA2F0C641}"/>
              </a:ext>
            </a:extLst>
          </p:cNvPr>
          <p:cNvSpPr>
            <a:spLocks noGrp="1"/>
          </p:cNvSpPr>
          <p:nvPr>
            <p:ph type="sldNum" idx="97"/>
          </p:nvPr>
        </p:nvSpPr>
        <p:spPr/>
        <p:txBody>
          <a:bodyPr/>
          <a:lstStyle/>
          <a:p>
            <a:fld id="{930176A1-BCF0-4712-97A6-6B495F55390B}" type="slidenum">
              <a:rPr lang="en-US" smtClean="0"/>
              <a:pPr/>
              <a:t>41</a:t>
            </a:fld>
            <a:endParaRPr lang="en-US"/>
          </a:p>
        </p:txBody>
      </p:sp>
      <p:sp>
        <p:nvSpPr>
          <p:cNvPr id="3" name="Title 2">
            <a:extLst>
              <a:ext uri="{FF2B5EF4-FFF2-40B4-BE49-F238E27FC236}">
                <a16:creationId xmlns:a16="http://schemas.microsoft.com/office/drawing/2014/main" id="{CDD3AB39-C95A-4C7C-88F4-D0AF14267956}"/>
              </a:ext>
            </a:extLst>
          </p:cNvPr>
          <p:cNvSpPr>
            <a:spLocks noGrp="1"/>
          </p:cNvSpPr>
          <p:nvPr>
            <p:ph type="title" idx="1"/>
          </p:nvPr>
        </p:nvSpPr>
        <p:spPr/>
        <p:txBody>
          <a:bodyPr/>
          <a:lstStyle/>
          <a:p>
            <a:r>
              <a:rPr lang="en-US"/>
              <a:t>Section 6 key takeaways</a:t>
            </a:r>
            <a:endParaRPr lang="en-US" dirty="0"/>
          </a:p>
        </p:txBody>
      </p:sp>
      <p:pic>
        <p:nvPicPr>
          <p:cNvPr id="6" name="Content Placeholder 13">
            <a:extLst>
              <a:ext uri="{FF2B5EF4-FFF2-40B4-BE49-F238E27FC236}">
                <a16:creationId xmlns:a16="http://schemas.microsoft.com/office/drawing/2014/main" id="{145FF94E-B369-4EEF-9B75-5BDA27BD010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a:prstGeom prst="rect">
            <a:avLst/>
          </a:prstGeom>
        </p:spPr>
      </p:pic>
      <p:sp>
        <p:nvSpPr>
          <p:cNvPr id="4" name="Text Placeholder 3">
            <a:extLst>
              <a:ext uri="{FF2B5EF4-FFF2-40B4-BE49-F238E27FC236}">
                <a16:creationId xmlns:a16="http://schemas.microsoft.com/office/drawing/2014/main" id="{5C940C0A-C022-4D64-AE88-9ED734105E01}"/>
              </a:ext>
            </a:extLst>
          </p:cNvPr>
          <p:cNvSpPr>
            <a:spLocks noGrp="1"/>
          </p:cNvSpPr>
          <p:nvPr>
            <p:ph type="body" idx="3"/>
          </p:nvPr>
        </p:nvSpPr>
        <p:spPr/>
        <p:txBody>
          <a:bodyPr/>
          <a:lstStyle/>
          <a:p>
            <a:r>
              <a:rPr lang="en-US" dirty="0"/>
              <a:t>You can access Step Functions by using the </a:t>
            </a:r>
            <a:r>
              <a:rPr lang="en-US" b="1" dirty="0">
                <a:solidFill>
                  <a:schemeClr val="accent1"/>
                </a:solidFill>
              </a:rPr>
              <a:t>AWS Management Console</a:t>
            </a:r>
            <a:r>
              <a:rPr lang="en-US" dirty="0"/>
              <a:t>, </a:t>
            </a:r>
            <a:r>
              <a:rPr lang="en-US" b="1" dirty="0">
                <a:solidFill>
                  <a:schemeClr val="accent1"/>
                </a:solidFill>
              </a:rPr>
              <a:t>AWS SDKs</a:t>
            </a:r>
            <a:r>
              <a:rPr lang="en-US" dirty="0"/>
              <a:t>, or </a:t>
            </a:r>
            <a:r>
              <a:rPr lang="en-US" b="1" dirty="0">
                <a:solidFill>
                  <a:schemeClr val="accent1"/>
                </a:solidFill>
              </a:rPr>
              <a:t>API</a:t>
            </a:r>
            <a:r>
              <a:rPr lang="en-US" dirty="0"/>
              <a:t>.</a:t>
            </a:r>
          </a:p>
          <a:p>
            <a:r>
              <a:rPr lang="en-US" dirty="0"/>
              <a:t>Step Functions places </a:t>
            </a:r>
            <a:r>
              <a:rPr lang="en-US" b="1" dirty="0">
                <a:solidFill>
                  <a:schemeClr val="accent1"/>
                </a:solidFill>
              </a:rPr>
              <a:t>quotas</a:t>
            </a:r>
            <a:r>
              <a:rPr lang="en-US" dirty="0"/>
              <a:t> on the size of certain state machine parameters.</a:t>
            </a:r>
          </a:p>
          <a:p>
            <a:r>
              <a:rPr lang="en-US" dirty="0"/>
              <a:t>Use </a:t>
            </a:r>
            <a:r>
              <a:rPr lang="en-US" b="1" dirty="0">
                <a:solidFill>
                  <a:schemeClr val="accent1"/>
                </a:solidFill>
              </a:rPr>
              <a:t>API Gateway </a:t>
            </a:r>
            <a:r>
              <a:rPr lang="en-US" dirty="0"/>
              <a:t>to associate your Step Functions APIs with </a:t>
            </a:r>
            <a:r>
              <a:rPr lang="en-US" b="1" dirty="0">
                <a:solidFill>
                  <a:schemeClr val="accent1"/>
                </a:solidFill>
              </a:rPr>
              <a:t>methods</a:t>
            </a:r>
            <a:r>
              <a:rPr lang="en-US" dirty="0"/>
              <a:t> in an API Gateway API.</a:t>
            </a:r>
          </a:p>
        </p:txBody>
      </p:sp>
    </p:spTree>
    <p:custDataLst>
      <p:tags r:id="rId1"/>
    </p:custDataLst>
    <p:extLst>
      <p:ext uri="{BB962C8B-B14F-4D97-AF65-F5344CB8AC3E}">
        <p14:creationId xmlns:p14="http://schemas.microsoft.com/office/powerpoint/2010/main" val="297957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A1575B-E7DC-49AE-B5D0-D53AA2F0C641}"/>
              </a:ext>
            </a:extLst>
          </p:cNvPr>
          <p:cNvSpPr>
            <a:spLocks noGrp="1"/>
          </p:cNvSpPr>
          <p:nvPr>
            <p:ph type="sldNum" idx="97"/>
          </p:nvPr>
        </p:nvSpPr>
        <p:spPr/>
        <p:txBody>
          <a:bodyPr/>
          <a:lstStyle/>
          <a:p>
            <a:fld id="{930176A1-BCF0-4712-97A6-6B495F55390B}" type="slidenum">
              <a:rPr lang="en-US" smtClean="0"/>
              <a:pPr/>
              <a:t>42</a:t>
            </a:fld>
            <a:endParaRPr lang="en-US"/>
          </a:p>
        </p:txBody>
      </p:sp>
      <p:sp>
        <p:nvSpPr>
          <p:cNvPr id="3" name="Title"/>
          <p:cNvSpPr>
            <a:spLocks noGrp="1"/>
          </p:cNvSpPr>
          <p:nvPr>
            <p:ph type="title" idx="1"/>
          </p:nvPr>
        </p:nvSpPr>
        <p:spPr/>
        <p:txBody>
          <a:bodyPr>
            <a:normAutofit fontScale="90000"/>
          </a:bodyPr>
          <a:lstStyle/>
          <a:p>
            <a:r>
              <a:rPr lang="en-US"/>
              <a:t>Demonstration: Creating Simple Calculators by Using Step Functions</a:t>
            </a:r>
          </a:p>
        </p:txBody>
      </p:sp>
      <p:pic>
        <p:nvPicPr>
          <p:cNvPr id="4" name="Picture 3">
            <a:hlinkClick r:id="rId4"/>
            <a:extLst>
              <a:ext uri="{FF2B5EF4-FFF2-40B4-BE49-F238E27FC236}">
                <a16:creationId xmlns:a16="http://schemas.microsoft.com/office/drawing/2014/main" id="{D4C1A96F-19FE-8870-6AE4-209E6DE65F92}"/>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494415" y="1782762"/>
            <a:ext cx="5853289" cy="3292475"/>
          </a:xfrm>
          <a:prstGeom prst="rect">
            <a:avLst/>
          </a:prstGeom>
        </p:spPr>
      </p:pic>
    </p:spTree>
    <p:custDataLst>
      <p:tags r:id="rId1"/>
    </p:custDataLst>
    <p:extLst>
      <p:ext uri="{BB962C8B-B14F-4D97-AF65-F5344CB8AC3E}">
        <p14:creationId xmlns:p14="http://schemas.microsoft.com/office/powerpoint/2010/main" val="3411898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A1575B-E7DC-49AE-B5D0-D53AA2F0C641}"/>
              </a:ext>
            </a:extLst>
          </p:cNvPr>
          <p:cNvSpPr>
            <a:spLocks noGrp="1"/>
          </p:cNvSpPr>
          <p:nvPr>
            <p:ph type="sldNum" idx="97"/>
          </p:nvPr>
        </p:nvSpPr>
        <p:spPr/>
        <p:txBody>
          <a:bodyPr/>
          <a:lstStyle/>
          <a:p>
            <a:fld id="{930176A1-BCF0-4712-97A6-6B495F55390B}" type="slidenum">
              <a:rPr lang="en-US" smtClean="0"/>
              <a:pPr/>
              <a:t>43</a:t>
            </a:fld>
            <a:endParaRPr lang="en-US"/>
          </a:p>
        </p:txBody>
      </p:sp>
      <p:sp>
        <p:nvSpPr>
          <p:cNvPr id="3" name="Title"/>
          <p:cNvSpPr>
            <a:spLocks noGrp="1"/>
          </p:cNvSpPr>
          <p:nvPr>
            <p:ph type="title" idx="1"/>
          </p:nvPr>
        </p:nvSpPr>
        <p:spPr/>
        <p:txBody>
          <a:bodyPr>
            <a:normAutofit fontScale="90000"/>
          </a:bodyPr>
          <a:lstStyle/>
          <a:p>
            <a:r>
              <a:rPr lang="en-US"/>
              <a:t>Lab 11.1: </a:t>
            </a:r>
            <a:br>
              <a:rPr lang="en-US"/>
            </a:br>
            <a:r>
              <a:rPr lang="en-US"/>
              <a:t>Orchestrating Serverless Functions with Step Functions</a:t>
            </a:r>
          </a:p>
        </p:txBody>
      </p:sp>
      <p:pic>
        <p:nvPicPr>
          <p:cNvPr id="2" name="Content Placeholder 3">
            <a:extLst>
              <a:ext uri="{FF2B5EF4-FFF2-40B4-BE49-F238E27FC236}">
                <a16:creationId xmlns:a16="http://schemas.microsoft.com/office/drawing/2014/main" id="{D95EC2F4-EB5A-A0DD-AAF8-F49C4BC35E1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840" y="1508760"/>
            <a:ext cx="5767388" cy="3983831"/>
          </a:xfrm>
          <a:prstGeom prst="rect">
            <a:avLst/>
          </a:prstGeom>
        </p:spPr>
      </p:pic>
    </p:spTree>
    <p:custDataLst>
      <p:tags r:id="rId1"/>
    </p:custDataLst>
    <p:extLst>
      <p:ext uri="{BB962C8B-B14F-4D97-AF65-F5344CB8AC3E}">
        <p14:creationId xmlns:p14="http://schemas.microsoft.com/office/powerpoint/2010/main" val="1886190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44</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Lab: Scenario</a:t>
            </a:r>
          </a:p>
        </p:txBody>
      </p:sp>
      <p:sp>
        <p:nvSpPr>
          <p:cNvPr id="7" name="Content Placeholder 6">
            <a:extLst>
              <a:ext uri="{FF2B5EF4-FFF2-40B4-BE49-F238E27FC236}">
                <a16:creationId xmlns:a16="http://schemas.microsoft.com/office/drawing/2014/main" id="{F91D35A8-203C-4B51-B64A-F87822614FE6}"/>
              </a:ext>
            </a:extLst>
          </p:cNvPr>
          <p:cNvSpPr>
            <a:spLocks noGrp="1"/>
          </p:cNvSpPr>
          <p:nvPr>
            <p:ph idx="2"/>
          </p:nvPr>
        </p:nvSpPr>
        <p:spPr/>
        <p:txBody>
          <a:bodyPr/>
          <a:lstStyle/>
          <a:p>
            <a:pPr marL="0" indent="0">
              <a:buNone/>
            </a:pPr>
            <a:r>
              <a:rPr lang="en-US" dirty="0"/>
              <a:t>In this lab, you will build the functionality to create and deliver the coffee inventory report using Step Functions.</a:t>
            </a:r>
          </a:p>
        </p:txBody>
      </p:sp>
    </p:spTree>
    <p:custDataLst>
      <p:tags r:id="rId1"/>
    </p:custDataLst>
    <p:extLst>
      <p:ext uri="{BB962C8B-B14F-4D97-AF65-F5344CB8AC3E}">
        <p14:creationId xmlns:p14="http://schemas.microsoft.com/office/powerpoint/2010/main" val="83221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45</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Lab: Tasks</a:t>
            </a:r>
          </a:p>
        </p:txBody>
      </p:sp>
      <p:sp>
        <p:nvSpPr>
          <p:cNvPr id="7" name="Content Placeholder 6">
            <a:extLst>
              <a:ext uri="{FF2B5EF4-FFF2-40B4-BE49-F238E27FC236}">
                <a16:creationId xmlns:a16="http://schemas.microsoft.com/office/drawing/2014/main" id="{DCABD115-9489-43D3-B926-31A0D04DC0CB}"/>
              </a:ext>
            </a:extLst>
          </p:cNvPr>
          <p:cNvSpPr>
            <a:spLocks noGrp="1"/>
          </p:cNvSpPr>
          <p:nvPr>
            <p:ph idx="2"/>
          </p:nvPr>
        </p:nvSpPr>
        <p:spPr/>
        <p:txBody>
          <a:bodyPr/>
          <a:lstStyle/>
          <a:p>
            <a:pPr marL="514350" lvl="0" indent="-514350">
              <a:lnSpc>
                <a:spcPct val="90000"/>
              </a:lnSpc>
              <a:spcBef>
                <a:spcPts val="1000"/>
              </a:spcBef>
              <a:spcAft>
                <a:spcPts val="0"/>
              </a:spcAft>
              <a:buFont typeface="+mj-lt"/>
              <a:buAutoNum type="arabicPeriod"/>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Preparing the development environment</a:t>
            </a:r>
          </a:p>
          <a:p>
            <a:pPr marL="514350" lvl="0" indent="-514350">
              <a:lnSpc>
                <a:spcPct val="90000"/>
              </a:lnSpc>
              <a:spcBef>
                <a:spcPts val="1000"/>
              </a:spcBef>
              <a:spcAft>
                <a:spcPts val="0"/>
              </a:spcAft>
              <a:buFont typeface="+mj-lt"/>
              <a:buAutoNum type="arabicPeriod"/>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Configuring an SNS topic and subscribing to it</a:t>
            </a:r>
          </a:p>
          <a:p>
            <a:pPr marL="514350" lvl="0" indent="-514350">
              <a:lnSpc>
                <a:spcPct val="90000"/>
              </a:lnSpc>
              <a:spcBef>
                <a:spcPts val="1000"/>
              </a:spcBef>
              <a:spcAft>
                <a:spcPts val="0"/>
              </a:spcAft>
              <a:buFont typeface="+mj-lt"/>
              <a:buAutoNum type="arabicPeriod"/>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Creating a Step Functions state machine</a:t>
            </a:r>
          </a:p>
          <a:p>
            <a:pPr marL="514350" lvl="0" indent="-514350">
              <a:lnSpc>
                <a:spcPct val="90000"/>
              </a:lnSpc>
              <a:spcBef>
                <a:spcPts val="1000"/>
              </a:spcBef>
              <a:spcAft>
                <a:spcPts val="0"/>
              </a:spcAft>
              <a:buFont typeface="+mj-lt"/>
              <a:buAutoNum type="arabicPeriod"/>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Creating a Lambda function to generate a </a:t>
            </a:r>
            <a:r>
              <a:rPr lang="en-US" dirty="0" err="1">
                <a:latin typeface="Amazon Ember Display" panose="020F0603020204020204" pitchFamily="34" charset="0"/>
                <a:ea typeface="Amazon Ember Display" panose="020F0603020204020204" pitchFamily="34" charset="0"/>
                <a:cs typeface="Amazon Ember Display" panose="020F0603020204020204" pitchFamily="34" charset="0"/>
              </a:rPr>
              <a:t>presigned</a:t>
            </a: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 URL</a:t>
            </a:r>
          </a:p>
          <a:p>
            <a:pPr marL="514350" lvl="0" indent="-514350">
              <a:lnSpc>
                <a:spcPct val="90000"/>
              </a:lnSpc>
              <a:spcBef>
                <a:spcPts val="1000"/>
              </a:spcBef>
              <a:spcAft>
                <a:spcPts val="0"/>
              </a:spcAft>
              <a:buFont typeface="+mj-lt"/>
              <a:buAutoNum type="arabicPeriod"/>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Configuring the REST API to invoke the state machine</a:t>
            </a:r>
          </a:p>
          <a:p>
            <a:pPr marL="514350" lvl="0" indent="-514350">
              <a:lnSpc>
                <a:spcPct val="90000"/>
              </a:lnSpc>
              <a:spcBef>
                <a:spcPts val="1000"/>
              </a:spcBef>
              <a:spcAft>
                <a:spcPts val="0"/>
              </a:spcAft>
              <a:buFont typeface="+mj-lt"/>
              <a:buAutoNum type="arabicPeriod"/>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Configuring a Lambda function to generate an HTML report</a:t>
            </a:r>
          </a:p>
          <a:p>
            <a:pPr marL="514350" lvl="0" indent="-514350">
              <a:lnSpc>
                <a:spcPct val="90000"/>
              </a:lnSpc>
              <a:spcBef>
                <a:spcPts val="1000"/>
              </a:spcBef>
              <a:spcAft>
                <a:spcPts val="0"/>
              </a:spcAft>
              <a:buFont typeface="+mj-lt"/>
              <a:buAutoNum type="arabicPeriod"/>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Adding the </a:t>
            </a:r>
            <a:r>
              <a:rPr lang="en-US" dirty="0" err="1">
                <a:latin typeface="Amazon Ember Display" panose="020F0603020204020204" pitchFamily="34" charset="0"/>
                <a:ea typeface="Amazon Ember Display" panose="020F0603020204020204" pitchFamily="34" charset="0"/>
                <a:cs typeface="Amazon Ember Display" panose="020F0603020204020204" pitchFamily="34" charset="0"/>
              </a:rPr>
              <a:t>GenerateHTML</a:t>
            </a: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 function to the state machine</a:t>
            </a:r>
          </a:p>
          <a:p>
            <a:pPr marL="514350" lvl="0" indent="-514350">
              <a:lnSpc>
                <a:spcPct val="90000"/>
              </a:lnSpc>
              <a:spcBef>
                <a:spcPts val="1000"/>
              </a:spcBef>
              <a:spcAft>
                <a:spcPts val="0"/>
              </a:spcAft>
              <a:buFont typeface="+mj-lt"/>
              <a:buAutoNum type="arabicPeriod"/>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Creating a Lambda function to retrieve supplier records</a:t>
            </a:r>
          </a:p>
          <a:p>
            <a:pPr marL="514350" lvl="0" indent="-514350">
              <a:lnSpc>
                <a:spcPct val="90000"/>
              </a:lnSpc>
              <a:spcBef>
                <a:spcPts val="1000"/>
              </a:spcBef>
              <a:spcAft>
                <a:spcPts val="0"/>
              </a:spcAft>
              <a:buFont typeface="+mj-lt"/>
              <a:buAutoNum type="arabicPeriod"/>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Adding the </a:t>
            </a:r>
            <a:r>
              <a:rPr lang="en-US" dirty="0" err="1">
                <a:latin typeface="Amazon Ember Display" panose="020F0603020204020204" pitchFamily="34" charset="0"/>
                <a:ea typeface="Amazon Ember Display" panose="020F0603020204020204" pitchFamily="34" charset="0"/>
                <a:cs typeface="Amazon Ember Display" panose="020F0603020204020204" pitchFamily="34" charset="0"/>
              </a:rPr>
              <a:t>generateReportData</a:t>
            </a: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 function to the state machine</a:t>
            </a:r>
          </a:p>
        </p:txBody>
      </p:sp>
    </p:spTree>
    <p:custDataLst>
      <p:tags r:id="rId1"/>
    </p:custDataLst>
    <p:extLst>
      <p:ext uri="{BB962C8B-B14F-4D97-AF65-F5344CB8AC3E}">
        <p14:creationId xmlns:p14="http://schemas.microsoft.com/office/powerpoint/2010/main" val="1610622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46</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Lab: Final product </a:t>
            </a:r>
          </a:p>
        </p:txBody>
      </p:sp>
      <p:pic>
        <p:nvPicPr>
          <p:cNvPr id="8" name="Content Placeholder 7" descr="Depicts what you will build in lab. Coffee inventory report using Step Functions.">
            <a:extLst>
              <a:ext uri="{FF2B5EF4-FFF2-40B4-BE49-F238E27FC236}">
                <a16:creationId xmlns:a16="http://schemas.microsoft.com/office/drawing/2014/main" id="{31900272-17DF-4E18-B7CE-D52E23F015E9}"/>
              </a:ext>
            </a:extLst>
          </p:cNvPr>
          <p:cNvPicPr>
            <a:picLocks noGrp="1" noChangeAspect="1"/>
          </p:cNvPicPr>
          <p:nvPr>
            <p:ph idx="2"/>
          </p:nvPr>
        </p:nvPicPr>
        <p:blipFill>
          <a:blip r:embed="rId4"/>
          <a:stretch>
            <a:fillRect/>
          </a:stretch>
        </p:blipFill>
        <p:spPr>
          <a:xfrm>
            <a:off x="365125" y="1269655"/>
            <a:ext cx="11466513" cy="4985440"/>
          </a:xfrm>
          <a:prstGeom prst="rect">
            <a:avLst/>
          </a:prstGeom>
        </p:spPr>
      </p:pic>
    </p:spTree>
    <p:custDataLst>
      <p:tags r:id="rId1"/>
    </p:custDataLst>
    <p:extLst>
      <p:ext uri="{BB962C8B-B14F-4D97-AF65-F5344CB8AC3E}">
        <p14:creationId xmlns:p14="http://schemas.microsoft.com/office/powerpoint/2010/main" val="3411842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486E4F-FD9B-C302-9B99-3C7F0AEE7E22}"/>
              </a:ext>
            </a:extLst>
          </p:cNvPr>
          <p:cNvSpPr>
            <a:spLocks noGrp="1"/>
          </p:cNvSpPr>
          <p:nvPr>
            <p:ph type="sldNum" idx="97"/>
          </p:nvPr>
        </p:nvSpPr>
        <p:spPr/>
        <p:txBody>
          <a:bodyPr/>
          <a:lstStyle/>
          <a:p>
            <a:fld id="{4037B1B0-0345-4E15-985A-6BECCDBE474F}" type="slidenum">
              <a:rPr lang="en-US" smtClean="0"/>
              <a:pPr/>
              <a:t>47</a:t>
            </a:fld>
            <a:endParaRPr lang="en-US" dirty="0"/>
          </a:p>
        </p:txBody>
      </p:sp>
      <p:pic>
        <p:nvPicPr>
          <p:cNvPr id="5" name="Picture 4">
            <a:extLst>
              <a:ext uri="{FF2B5EF4-FFF2-40B4-BE49-F238E27FC236}">
                <a16:creationId xmlns:a16="http://schemas.microsoft.com/office/drawing/2014/main" id="{7A0D4EDC-875F-63A5-AA0F-4D4F6C8F18AB}"/>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0" y="1920240"/>
            <a:ext cx="12192000" cy="4358640"/>
          </a:xfrm>
          <a:prstGeom prst="rect">
            <a:avLst/>
          </a:prstGeom>
        </p:spPr>
      </p:pic>
      <p:sp>
        <p:nvSpPr>
          <p:cNvPr id="6" name="Title 4">
            <a:extLst>
              <a:ext uri="{FF2B5EF4-FFF2-40B4-BE49-F238E27FC236}">
                <a16:creationId xmlns:a16="http://schemas.microsoft.com/office/drawing/2014/main" id="{7B0AA1A2-421F-B855-C704-E34501CBAD3F}"/>
              </a:ext>
            </a:extLst>
          </p:cNvPr>
          <p:cNvSpPr txBox="1">
            <a:spLocks noGrp="1"/>
          </p:cNvSpPr>
          <p:nvPr>
            <p:ph type="title" idx="1"/>
          </p:nvPr>
        </p:nvSpPr>
        <p:spPr>
          <a:xfrm>
            <a:off x="6375042" y="2545492"/>
            <a:ext cx="5457294" cy="244687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kern="1200">
                <a:solidFill>
                  <a:srgbClr val="232F3E"/>
                </a:solidFill>
                <a:latin typeface="Amazon Ember display"/>
              </a:defRPr>
            </a:lvl1pPr>
          </a:lstStyle>
          <a:p>
            <a:pPr lvl="0">
              <a:defRPr/>
            </a:pPr>
            <a:r>
              <a:rPr lang="en-US" dirty="0">
                <a:solidFill>
                  <a:srgbClr val="FFFFFF"/>
                </a:solidFill>
                <a:latin typeface="+mj-lt"/>
                <a:ea typeface="Amazon Ember" panose="02000000000000000000" pitchFamily="2" charset="0"/>
                <a:cs typeface="+mn-cs"/>
              </a:rPr>
              <a:t>Begin Lab 11.1: Orchestrating Serverless Functions with Step Functions</a:t>
            </a:r>
            <a:endParaRPr kumimoji="0" lang="en-US" sz="3600" b="0" i="0" u="none" strike="noStrike" kern="1200" cap="none" spc="0" normalizeH="0" baseline="0" noProof="0" dirty="0">
              <a:ln>
                <a:noFill/>
              </a:ln>
              <a:solidFill>
                <a:schemeClr val="bg1"/>
              </a:solidFill>
              <a:effectLst/>
              <a:uLnTx/>
              <a:uFillTx/>
              <a:latin typeface="+mj-lt"/>
              <a:ea typeface="+mn-ea"/>
              <a:cs typeface="+mn-cs"/>
            </a:endParaRPr>
          </a:p>
        </p:txBody>
      </p:sp>
      <p:sp>
        <p:nvSpPr>
          <p:cNvPr id="10" name="TextBox 9">
            <a:extLst>
              <a:ext uri="{FF2B5EF4-FFF2-40B4-BE49-F238E27FC236}">
                <a16:creationId xmlns:a16="http://schemas.microsoft.com/office/drawing/2014/main" id="{A49BB99D-A511-E0C6-5809-D8924342787B}"/>
              </a:ext>
            </a:extLst>
          </p:cNvPr>
          <p:cNvSpPr txBox="1"/>
          <p:nvPr/>
        </p:nvSpPr>
        <p:spPr>
          <a:xfrm>
            <a:off x="2930354" y="978462"/>
            <a:ext cx="2391016" cy="461665"/>
          </a:xfrm>
          <a:prstGeom prst="rect">
            <a:avLst/>
          </a:prstGeom>
          <a:noFill/>
        </p:spPr>
        <p:txBody>
          <a:bodyPr wrap="square" rtlCol="0">
            <a:spAutoFit/>
          </a:bodyPr>
          <a:lstStyle/>
          <a:p>
            <a:pPr algn="ctr"/>
            <a:r>
              <a:rPr lang="en-US" sz="2400" dirty="0">
                <a:solidFill>
                  <a:schemeClr val="bg1"/>
                </a:solidFill>
                <a:ea typeface="Amazon Ember Light" panose="020B0403020204020204" pitchFamily="34" charset="0"/>
                <a:cs typeface="Amazon Ember Light" panose="020B0403020204020204" pitchFamily="34" charset="0"/>
              </a:rPr>
              <a:t>~ 90 minutes</a:t>
            </a:r>
          </a:p>
        </p:txBody>
      </p:sp>
      <p:grpSp>
        <p:nvGrpSpPr>
          <p:cNvPr id="7" name="Group 6">
            <a:extLst>
              <a:ext uri="{FF2B5EF4-FFF2-40B4-BE49-F238E27FC236}">
                <a16:creationId xmlns:a16="http://schemas.microsoft.com/office/drawing/2014/main" id="{B1275389-9074-7DFE-01E0-33ED2F5D9B31}"/>
              </a:ext>
              <a:ext uri="{C183D7F6-B498-43B3-948B-1728B52AA6E4}">
                <adec:decorative xmlns:adec="http://schemas.microsoft.com/office/drawing/2017/decorative" val="1"/>
              </a:ext>
            </a:extLst>
          </p:cNvPr>
          <p:cNvGrpSpPr/>
          <p:nvPr/>
        </p:nvGrpSpPr>
        <p:grpSpPr>
          <a:xfrm>
            <a:off x="2021247" y="670893"/>
            <a:ext cx="834514" cy="953731"/>
            <a:chOff x="11271015" y="5905029"/>
            <a:chExt cx="403626" cy="461287"/>
          </a:xfrm>
        </p:grpSpPr>
        <p:sp>
          <p:nvSpPr>
            <p:cNvPr id="8" name="Oval 7">
              <a:extLst>
                <a:ext uri="{FF2B5EF4-FFF2-40B4-BE49-F238E27FC236}">
                  <a16:creationId xmlns:a16="http://schemas.microsoft.com/office/drawing/2014/main" id="{FE8ACC6C-434F-170C-91A0-94097B7A8532}"/>
                </a:ext>
                <a:ext uri="{C183D7F6-B498-43B3-948B-1728B52AA6E4}">
                  <adec:decorative xmlns:adec="http://schemas.microsoft.com/office/drawing/2017/decorative" val="1"/>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8064385-6706-F675-69C7-74CC3E5A8975}"/>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Tree>
    <p:custDataLst>
      <p:tags r:id="rId1"/>
    </p:custDataLst>
    <p:extLst>
      <p:ext uri="{BB962C8B-B14F-4D97-AF65-F5344CB8AC3E}">
        <p14:creationId xmlns:p14="http://schemas.microsoft.com/office/powerpoint/2010/main" val="2118546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A1575B-E7DC-49AE-B5D0-D53AA2F0C641}"/>
              </a:ext>
            </a:extLst>
          </p:cNvPr>
          <p:cNvSpPr>
            <a:spLocks noGrp="1"/>
          </p:cNvSpPr>
          <p:nvPr>
            <p:ph type="sldNum" idx="97"/>
          </p:nvPr>
        </p:nvSpPr>
        <p:spPr/>
        <p:txBody>
          <a:bodyPr/>
          <a:lstStyle/>
          <a:p>
            <a:fld id="{930176A1-BCF0-4712-97A6-6B495F55390B}" type="slidenum">
              <a:rPr lang="en-US" smtClean="0"/>
              <a:pPr/>
              <a:t>48</a:t>
            </a:fld>
            <a:endParaRPr lang="en-US"/>
          </a:p>
        </p:txBody>
      </p:sp>
      <p:sp>
        <p:nvSpPr>
          <p:cNvPr id="6" name="Title 5">
            <a:extLst>
              <a:ext uri="{FF2B5EF4-FFF2-40B4-BE49-F238E27FC236}">
                <a16:creationId xmlns:a16="http://schemas.microsoft.com/office/drawing/2014/main" id="{D70CBB01-B102-400B-BF17-5CAFB6B21983}"/>
              </a:ext>
            </a:extLst>
          </p:cNvPr>
          <p:cNvSpPr>
            <a:spLocks noGrp="1"/>
          </p:cNvSpPr>
          <p:nvPr>
            <p:ph type="title" idx="1"/>
          </p:nvPr>
        </p:nvSpPr>
        <p:spPr/>
        <p:txBody>
          <a:bodyPr/>
          <a:lstStyle/>
          <a:p>
            <a:r>
              <a:rPr lang="en-US" dirty="0"/>
              <a:t>Lab debrief: </a:t>
            </a:r>
            <a:br>
              <a:rPr lang="en-US" dirty="0"/>
            </a:br>
            <a:r>
              <a:rPr lang="en-US" dirty="0"/>
              <a:t>Key takeaways</a:t>
            </a:r>
          </a:p>
        </p:txBody>
      </p:sp>
      <p:pic>
        <p:nvPicPr>
          <p:cNvPr id="5" name="Content Placeholder 13">
            <a:extLst>
              <a:ext uri="{FF2B5EF4-FFF2-40B4-BE49-F238E27FC236}">
                <a16:creationId xmlns:a16="http://schemas.microsoft.com/office/drawing/2014/main" id="{C10D518E-E211-49EB-9181-D0C617C2104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565" y="2892425"/>
            <a:ext cx="2511045" cy="2743200"/>
          </a:xfrm>
          <a:prstGeom prst="rect">
            <a:avLst/>
          </a:prstGeom>
        </p:spPr>
      </p:pic>
      <p:pic>
        <p:nvPicPr>
          <p:cNvPr id="9" name="Picture 8">
            <a:extLst>
              <a:ext uri="{FF2B5EF4-FFF2-40B4-BE49-F238E27FC236}">
                <a16:creationId xmlns:a16="http://schemas.microsoft.com/office/drawing/2014/main" id="{F4852D12-92C7-47C4-9A71-6C369BCFAF47}"/>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886262" y="1168065"/>
            <a:ext cx="6689773" cy="4459849"/>
          </a:xfrm>
          <a:prstGeom prst="rect">
            <a:avLst/>
          </a:prstGeom>
          <a:ln>
            <a:noFill/>
          </a:ln>
        </p:spPr>
      </p:pic>
    </p:spTree>
    <p:custDataLst>
      <p:tags r:id="rId1"/>
    </p:custDataLst>
    <p:extLst>
      <p:ext uri="{BB962C8B-B14F-4D97-AF65-F5344CB8AC3E}">
        <p14:creationId xmlns:p14="http://schemas.microsoft.com/office/powerpoint/2010/main" val="2987235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577DC0-FC87-4CA4-86FA-B4168515040E}"/>
              </a:ext>
            </a:extLst>
          </p:cNvPr>
          <p:cNvSpPr>
            <a:spLocks noGrp="1"/>
          </p:cNvSpPr>
          <p:nvPr>
            <p:ph type="sldNum" idx="97"/>
          </p:nvPr>
        </p:nvSpPr>
        <p:spPr/>
        <p:txBody>
          <a:bodyPr/>
          <a:lstStyle/>
          <a:p>
            <a:fld id="{4037B1B0-0345-4E15-985A-6BECCDBE474F}" type="slidenum">
              <a:rPr lang="en-US" smtClean="0"/>
              <a:pPr/>
              <a:t>49</a:t>
            </a:fld>
            <a:endParaRPr lang="en-US"/>
          </a:p>
        </p:txBody>
      </p:sp>
      <p:sp>
        <p:nvSpPr>
          <p:cNvPr id="3" name="Title 2">
            <a:extLst>
              <a:ext uri="{FF2B5EF4-FFF2-40B4-BE49-F238E27FC236}">
                <a16:creationId xmlns:a16="http://schemas.microsoft.com/office/drawing/2014/main" id="{C2DC5273-D793-4FB4-A615-4B5FAC4B1E10}"/>
              </a:ext>
            </a:extLst>
          </p:cNvPr>
          <p:cNvSpPr>
            <a:spLocks noGrp="1"/>
          </p:cNvSpPr>
          <p:nvPr>
            <p:ph type="title" idx="1"/>
          </p:nvPr>
        </p:nvSpPr>
        <p:spPr/>
        <p:txBody>
          <a:bodyPr/>
          <a:lstStyle/>
          <a:p>
            <a:r>
              <a:rPr lang="en-US"/>
              <a:t>Module wrap-up</a:t>
            </a:r>
          </a:p>
        </p:txBody>
      </p:sp>
      <p:sp>
        <p:nvSpPr>
          <p:cNvPr id="4" name="Subtitle 3">
            <a:extLst>
              <a:ext uri="{FF2B5EF4-FFF2-40B4-BE49-F238E27FC236}">
                <a16:creationId xmlns:a16="http://schemas.microsoft.com/office/drawing/2014/main" id="{65767C99-227C-4E8C-BB69-74D74AE9A794}"/>
              </a:ext>
            </a:extLst>
          </p:cNvPr>
          <p:cNvSpPr>
            <a:spLocks noGrp="1"/>
          </p:cNvSpPr>
          <p:nvPr>
            <p:ph type="subTitle" idx="2"/>
          </p:nvPr>
        </p:nvSpPr>
        <p:spPr/>
        <p:txBody>
          <a:bodyPr/>
          <a:lstStyle/>
          <a:p>
            <a:r>
              <a:rPr lang="en-US"/>
              <a:t>Module 11: Defining Workflows to Orchestrate Functions</a:t>
            </a:r>
          </a:p>
        </p:txBody>
      </p:sp>
    </p:spTree>
    <p:custDataLst>
      <p:tags r:id="rId1"/>
    </p:custDataLst>
    <p:extLst>
      <p:ext uri="{BB962C8B-B14F-4D97-AF65-F5344CB8AC3E}">
        <p14:creationId xmlns:p14="http://schemas.microsoft.com/office/powerpoint/2010/main" val="2702641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Café business requirement</a:t>
            </a:r>
          </a:p>
        </p:txBody>
      </p:sp>
      <p:sp>
        <p:nvSpPr>
          <p:cNvPr id="6" name="Content Placeholder 5">
            <a:extLst>
              <a:ext uri="{FF2B5EF4-FFF2-40B4-BE49-F238E27FC236}">
                <a16:creationId xmlns:a16="http://schemas.microsoft.com/office/drawing/2014/main" id="{85AFBC2A-0898-4FC8-A84B-6954F824EFD5}"/>
              </a:ext>
            </a:extLst>
          </p:cNvPr>
          <p:cNvSpPr>
            <a:spLocks noGrp="1"/>
          </p:cNvSpPr>
          <p:nvPr>
            <p:ph idx="2"/>
          </p:nvPr>
        </p:nvSpPr>
        <p:spPr/>
        <p:txBody>
          <a:bodyPr/>
          <a:lstStyle/>
          <a:p>
            <a:pPr marL="0" indent="0">
              <a:buNone/>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Now that the coffee inventory is automatically updated on the café website, Frank would like to be able to request reports with the latest inventory information. Sofía thinks she can use Step Functions to coordinate the steps to generate a report.</a:t>
            </a:r>
            <a:endParaRPr lang="en-US" dirty="0">
              <a:highlight>
                <a:srgbClr val="FFFF00"/>
              </a:highlight>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10" name="Picture 9">
            <a:extLst>
              <a:ext uri="{FF2B5EF4-FFF2-40B4-BE49-F238E27FC236}">
                <a16:creationId xmlns:a16="http://schemas.microsoft.com/office/drawing/2014/main" id="{3FD526B0-5FBA-A336-5CCC-B07078354BD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9298" y="3155029"/>
            <a:ext cx="4998928" cy="3106728"/>
          </a:xfrm>
          <a:prstGeom prst="rect">
            <a:avLst/>
          </a:prstGeom>
          <a:effectLst>
            <a:softEdge rad="609600"/>
          </a:effectLst>
        </p:spPr>
      </p:pic>
      <p:pic>
        <p:nvPicPr>
          <p:cNvPr id="9" name="Picture 8">
            <a:extLst>
              <a:ext uri="{FF2B5EF4-FFF2-40B4-BE49-F238E27FC236}">
                <a16:creationId xmlns:a16="http://schemas.microsoft.com/office/drawing/2014/main" id="{3BF69CD3-B8E0-D4BD-A35B-901C9B8FB7E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75012" y="3095994"/>
            <a:ext cx="4817293" cy="3224799"/>
          </a:xfrm>
          <a:prstGeom prst="rect">
            <a:avLst/>
          </a:prstGeom>
          <a:effectLst>
            <a:softEdge rad="609600"/>
          </a:effectLst>
        </p:spPr>
      </p:pic>
    </p:spTree>
    <p:custDataLst>
      <p:tags r:id="rId1"/>
    </p:custDataLst>
    <p:extLst>
      <p:ext uri="{BB962C8B-B14F-4D97-AF65-F5344CB8AC3E}">
        <p14:creationId xmlns:p14="http://schemas.microsoft.com/office/powerpoint/2010/main" val="24388349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50</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Module summary </a:t>
            </a:r>
          </a:p>
        </p:txBody>
      </p:sp>
      <p:sp>
        <p:nvSpPr>
          <p:cNvPr id="7" name="Content Placeholder 6">
            <a:extLst>
              <a:ext uri="{FF2B5EF4-FFF2-40B4-BE49-F238E27FC236}">
                <a16:creationId xmlns:a16="http://schemas.microsoft.com/office/drawing/2014/main" id="{E4E85CFE-2938-493F-9102-0890F0BA9C47}"/>
              </a:ext>
            </a:extLst>
          </p:cNvPr>
          <p:cNvSpPr>
            <a:spLocks noGrp="1"/>
          </p:cNvSpPr>
          <p:nvPr>
            <p:ph idx="2"/>
          </p:nvPr>
        </p:nvSpPr>
        <p:spPr/>
        <p:txBody>
          <a:bodyPr/>
          <a:lstStyle/>
          <a:p>
            <a:pPr marL="0" lvl="0" indent="0">
              <a:lnSpc>
                <a:spcPct val="90000"/>
              </a:lnSpc>
              <a:spcBef>
                <a:spcPts val="1000"/>
              </a:spcBef>
              <a:spcAft>
                <a:spcPts val="0"/>
              </a:spcAft>
              <a:buNone/>
              <a:defRPr/>
            </a:pPr>
            <a:r>
              <a:rPr lang="en-US" sz="3200" dirty="0">
                <a:latin typeface="Amazon Ember Display" panose="020F0603020204020204" pitchFamily="34" charset="0"/>
                <a:ea typeface="Amazon Ember Display" panose="020F0603020204020204" pitchFamily="34" charset="0"/>
                <a:cs typeface="Amazon Ember Display" panose="020F0603020204020204" pitchFamily="34" charset="0"/>
              </a:rPr>
              <a:t>In summary, in this module, you learned how to:</a:t>
            </a:r>
          </a:p>
          <a:p>
            <a:pPr lvl="1">
              <a:lnSpc>
                <a:spcPct val="90000"/>
              </a:lnSpc>
              <a:spcBef>
                <a:spcPts val="1000"/>
              </a:spcBef>
              <a:spcAft>
                <a:spcPts val="0"/>
              </a:spcAft>
              <a:buFont typeface="Arial" panose="020B0604020202020204" pitchFamily="34" charset="0"/>
              <a:buChar char="•"/>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Recognize the dynamics of workflow coordination in distributed applications</a:t>
            </a:r>
          </a:p>
          <a:p>
            <a:pPr lvl="1">
              <a:lnSpc>
                <a:spcPct val="90000"/>
              </a:lnSpc>
              <a:spcBef>
                <a:spcPts val="1000"/>
              </a:spcBef>
              <a:spcAft>
                <a:spcPts val="0"/>
              </a:spcAft>
              <a:buFont typeface="Arial" panose="020B0604020202020204" pitchFamily="34" charset="0"/>
              <a:buChar char="•"/>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Describe Step Functions				</a:t>
            </a:r>
          </a:p>
          <a:p>
            <a:pPr lvl="1">
              <a:lnSpc>
                <a:spcPct val="90000"/>
              </a:lnSpc>
              <a:spcBef>
                <a:spcPts val="1000"/>
              </a:spcBef>
              <a:spcAft>
                <a:spcPts val="0"/>
              </a:spcAft>
              <a:buFont typeface="Arial" panose="020B0604020202020204" pitchFamily="34" charset="0"/>
              <a:buChar char="•"/>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Identify state types				</a:t>
            </a:r>
          </a:p>
          <a:p>
            <a:pPr lvl="1">
              <a:lnSpc>
                <a:spcPct val="90000"/>
              </a:lnSpc>
              <a:spcBef>
                <a:spcPts val="1000"/>
              </a:spcBef>
              <a:spcAft>
                <a:spcPts val="0"/>
              </a:spcAft>
              <a:buFont typeface="Arial" panose="020B0604020202020204" pitchFamily="34" charset="0"/>
              <a:buChar char="•"/>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Indicate common use cases for Step Functions		</a:t>
            </a:r>
          </a:p>
          <a:p>
            <a:pPr lvl="1">
              <a:lnSpc>
                <a:spcPct val="90000"/>
              </a:lnSpc>
              <a:spcBef>
                <a:spcPts val="1000"/>
              </a:spcBef>
              <a:spcAft>
                <a:spcPts val="0"/>
              </a:spcAft>
              <a:buFont typeface="Arial" panose="020B0604020202020204" pitchFamily="34" charset="0"/>
              <a:buChar char="•"/>
              <a:defRPr/>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Recall Step Functions API operations </a:t>
            </a:r>
          </a:p>
        </p:txBody>
      </p:sp>
    </p:spTree>
    <p:custDataLst>
      <p:tags r:id="rId1"/>
    </p:custDataLst>
    <p:extLst>
      <p:ext uri="{BB962C8B-B14F-4D97-AF65-F5344CB8AC3E}">
        <p14:creationId xmlns:p14="http://schemas.microsoft.com/office/powerpoint/2010/main" val="2236226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51</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Complete the knowledge check</a:t>
            </a:r>
          </a:p>
        </p:txBody>
      </p:sp>
      <p:pic>
        <p:nvPicPr>
          <p:cNvPr id="8" name="Content Placeholder 7">
            <a:extLst>
              <a:ext uri="{FF2B5EF4-FFF2-40B4-BE49-F238E27FC236}">
                <a16:creationId xmlns:a16="http://schemas.microsoft.com/office/drawing/2014/main" id="{3DB1775F-A2C1-4955-B59F-69B8A5919F30}"/>
              </a:ext>
              <a:ext uri="{C183D7F6-B498-43B3-948B-1728B52AA6E4}">
                <adec:decorative xmlns:adec="http://schemas.microsoft.com/office/drawing/2017/decorative" val="1"/>
              </a:ext>
            </a:extLst>
          </p:cNvPr>
          <p:cNvPicPr>
            <a:picLocks noGrp="1" noChangeAspect="1"/>
          </p:cNvPicPr>
          <p:nvPr>
            <p:ph idx="2"/>
          </p:nvPr>
        </p:nvPicPr>
        <p:blipFill>
          <a:blip r:embed="rId4"/>
          <a:stretch>
            <a:fillRect/>
          </a:stretch>
        </p:blipFill>
        <p:spPr>
          <a:xfrm>
            <a:off x="2653843" y="1463984"/>
            <a:ext cx="6889077" cy="4596782"/>
          </a:xfrm>
          <a:ln>
            <a:noFill/>
          </a:ln>
        </p:spPr>
      </p:pic>
    </p:spTree>
    <p:custDataLst>
      <p:tags r:id="rId1"/>
    </p:custDataLst>
    <p:extLst>
      <p:ext uri="{BB962C8B-B14F-4D97-AF65-F5344CB8AC3E}">
        <p14:creationId xmlns:p14="http://schemas.microsoft.com/office/powerpoint/2010/main" val="3025838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7C7FE3-114D-4F09-A6D8-7D726A57536D}"/>
              </a:ext>
              <a:ext uri="{C183D7F6-B498-43B3-948B-1728B52AA6E4}">
                <adec:decorative xmlns:adec="http://schemas.microsoft.com/office/drawing/2017/decorative" val="0"/>
              </a:ext>
            </a:extLst>
          </p:cNvPr>
          <p:cNvSpPr>
            <a:spLocks noGrp="1"/>
          </p:cNvSpPr>
          <p:nvPr>
            <p:ph type="sldNum" idx="97"/>
          </p:nvPr>
        </p:nvSpPr>
        <p:spPr/>
        <p:txBody>
          <a:bodyPr/>
          <a:lstStyle/>
          <a:p>
            <a:fld id="{4037B1B0-0345-4E15-985A-6BECCDBE474F}" type="slidenum">
              <a:rPr lang="en-US" smtClean="0"/>
              <a:pPr/>
              <a:t>52</a:t>
            </a:fld>
            <a:endParaRPr lang="en-US"/>
          </a:p>
        </p:txBody>
      </p:sp>
      <p:sp>
        <p:nvSpPr>
          <p:cNvPr id="3" name="Title 2">
            <a:extLst>
              <a:ext uri="{FF2B5EF4-FFF2-40B4-BE49-F238E27FC236}">
                <a16:creationId xmlns:a16="http://schemas.microsoft.com/office/drawing/2014/main" id="{F5028736-5372-4938-A26F-30FF32872DC0}"/>
              </a:ext>
            </a:extLst>
          </p:cNvPr>
          <p:cNvSpPr>
            <a:spLocks noGrp="1"/>
          </p:cNvSpPr>
          <p:nvPr>
            <p:ph type="title" idx="1"/>
          </p:nvPr>
        </p:nvSpPr>
        <p:spPr/>
        <p:txBody>
          <a:bodyPr/>
          <a:lstStyle/>
          <a:p>
            <a:r>
              <a:rPr lang="en-US" dirty="0"/>
              <a:t>Sample exam question</a:t>
            </a:r>
          </a:p>
        </p:txBody>
      </p:sp>
      <p:sp>
        <p:nvSpPr>
          <p:cNvPr id="6" name="Text Placeholder 5">
            <a:extLst>
              <a:ext uri="{FF2B5EF4-FFF2-40B4-BE49-F238E27FC236}">
                <a16:creationId xmlns:a16="http://schemas.microsoft.com/office/drawing/2014/main" id="{DBD41753-00A1-4B2D-9A54-D2109FDADD93}"/>
              </a:ext>
            </a:extLst>
          </p:cNvPr>
          <p:cNvSpPr>
            <a:spLocks noGrp="1"/>
          </p:cNvSpPr>
          <p:nvPr>
            <p:ph type="body" sz="quarter" idx="98"/>
          </p:nvPr>
        </p:nvSpPr>
        <p:spPr>
          <a:xfrm>
            <a:off x="0" y="721525"/>
            <a:ext cx="12192000" cy="1980111"/>
          </a:xfrm>
        </p:spPr>
        <p:txBody>
          <a:bodyPr/>
          <a:lstStyle/>
          <a:p>
            <a:r>
              <a:rPr lang="en-US" sz="2000" dirty="0"/>
              <a:t>When a customer submits a request for a credit limit increase, the request is to be processed automatically by comparing their request to their credit limit. If the request is more than their preapproved credit limit, Step Functions must send the request to a manager for approval. </a:t>
            </a:r>
          </a:p>
          <a:p>
            <a:endParaRPr lang="en-US" sz="2000" dirty="0"/>
          </a:p>
          <a:p>
            <a:r>
              <a:rPr lang="en-US" sz="2000" dirty="0"/>
              <a:t>Which type of state should be used to accomplish this process?</a:t>
            </a:r>
          </a:p>
        </p:txBody>
      </p:sp>
      <p:sp>
        <p:nvSpPr>
          <p:cNvPr id="5" name="Text Placeholder 3">
            <a:extLst>
              <a:ext uri="{FF2B5EF4-FFF2-40B4-BE49-F238E27FC236}">
                <a16:creationId xmlns:a16="http://schemas.microsoft.com/office/drawing/2014/main" id="{612836EA-3B97-433A-B051-BB3D89EE2A7E}"/>
              </a:ext>
            </a:extLst>
          </p:cNvPr>
          <p:cNvSpPr txBox="1">
            <a:spLocks/>
          </p:cNvSpPr>
          <p:nvPr/>
        </p:nvSpPr>
        <p:spPr>
          <a:xfrm>
            <a:off x="0" y="2718250"/>
            <a:ext cx="12192000" cy="558729"/>
          </a:xfrm>
          <a:prstGeom prst="rect">
            <a:avLst/>
          </a:prstGeom>
          <a:noFill/>
        </p:spPr>
        <p:txBody>
          <a:bodyPr vert="horz" lIns="228600" tIns="182880" rIns="182880" bIns="0" rtlCol="0">
            <a:normAutofit/>
          </a:bodyPr>
          <a:lstStyle>
            <a:defPPr>
              <a:defRPr lang="en-US"/>
            </a:defPPr>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kern="1200">
                <a:solidFill>
                  <a:schemeClr val="bg1"/>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232F3E"/>
                </a:solidFill>
                <a:effectLst/>
                <a:uLnTx/>
                <a:uFillTx/>
                <a:latin typeface="+mn-lt"/>
                <a:ea typeface="+mn-ea"/>
                <a:cs typeface="+mn-cs"/>
              </a:rPr>
              <a:t>Identify the key words and phrases before continuing.</a:t>
            </a:r>
          </a:p>
        </p:txBody>
      </p:sp>
      <p:sp>
        <p:nvSpPr>
          <p:cNvPr id="7" name="Text Placeholder 3">
            <a:extLst>
              <a:ext uri="{FF2B5EF4-FFF2-40B4-BE49-F238E27FC236}">
                <a16:creationId xmlns:a16="http://schemas.microsoft.com/office/drawing/2014/main" id="{363F86EF-ECBD-48DA-A9E9-E28857006884}"/>
              </a:ext>
            </a:extLst>
          </p:cNvPr>
          <p:cNvSpPr txBox="1">
            <a:spLocks/>
          </p:cNvSpPr>
          <p:nvPr/>
        </p:nvSpPr>
        <p:spPr>
          <a:xfrm>
            <a:off x="0" y="3276979"/>
            <a:ext cx="12192000" cy="2405743"/>
          </a:xfrm>
          <a:prstGeom prst="rect">
            <a:avLst/>
          </a:prstGeom>
          <a:noFill/>
        </p:spPr>
        <p:txBody>
          <a:bodyPr vert="horz" lIns="228600" tIns="182880" rIns="182880" bIns="0" rtlCol="0">
            <a:normAutofit/>
          </a:bodyPr>
          <a:lstStyle>
            <a:defPPr>
              <a:defRPr lang="en-US"/>
            </a:defPPr>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1800" kern="1200">
                <a:solidFill>
                  <a:schemeClr val="bg1"/>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232F3E"/>
                </a:solidFill>
                <a:effectLst/>
                <a:uLnTx/>
                <a:uFillTx/>
                <a:latin typeface="+mn-lt"/>
                <a:ea typeface="Amazon Ember Heavy" panose="020B0803020204020204" pitchFamily="34" charset="0"/>
                <a:cs typeface="Amazon Ember Heavy" panose="020B0803020204020204" pitchFamily="34" charset="0"/>
              </a:rPr>
              <a:t>The following are the key words and phrases:</a:t>
            </a:r>
          </a:p>
          <a:p>
            <a:pPr marL="285750" lvl="0" indent="-285750">
              <a:buFont typeface="Arial" panose="020B0604020202020204" pitchFamily="34" charset="0"/>
              <a:buChar char="•"/>
              <a:defRPr/>
            </a:pPr>
            <a:r>
              <a:rPr lang="en-US" b="1" dirty="0">
                <a:solidFill>
                  <a:srgbClr val="232F3E"/>
                </a:solidFill>
                <a:latin typeface="+mn-lt"/>
              </a:rPr>
              <a:t>Comparing</a:t>
            </a:r>
          </a:p>
          <a:p>
            <a:pPr marL="285750" lvl="0" indent="-285750">
              <a:buFont typeface="Arial" panose="020B0604020202020204" pitchFamily="34" charset="0"/>
              <a:buChar char="•"/>
              <a:defRPr/>
            </a:pPr>
            <a:r>
              <a:rPr lang="en-US" b="1" dirty="0">
                <a:solidFill>
                  <a:srgbClr val="232F3E"/>
                </a:solidFill>
                <a:latin typeface="+mn-lt"/>
                <a:ea typeface="Amazon Ember Heavy" panose="020B0803020204020204" pitchFamily="34" charset="0"/>
                <a:cs typeface="Amazon Ember Heavy" panose="020B0803020204020204" pitchFamily="34" charset="0"/>
              </a:rPr>
              <a:t>Send the request to a manager </a:t>
            </a:r>
            <a:endParaRPr kumimoji="0" lang="en-US" sz="1800" b="1" i="0" u="none" strike="noStrike" kern="1200" cap="none" spc="0" normalizeH="0" baseline="0" noProof="0" dirty="0">
              <a:ln>
                <a:noFill/>
              </a:ln>
              <a:solidFill>
                <a:srgbClr val="232F3E"/>
              </a:solidFill>
              <a:effectLst/>
              <a:uLnTx/>
              <a:uFillTx/>
              <a:latin typeface="+mn-lt"/>
              <a:ea typeface="Amazon Ember Heavy" panose="020B0803020204020204" pitchFamily="34" charset="0"/>
              <a:cs typeface="Amazon Ember Heavy" panose="020B0803020204020204" pitchFamily="34" charset="0"/>
            </a:endParaRPr>
          </a:p>
        </p:txBody>
      </p:sp>
    </p:spTree>
    <p:custDataLst>
      <p:tags r:id="rId1"/>
    </p:custDataLst>
    <p:extLst>
      <p:ext uri="{BB962C8B-B14F-4D97-AF65-F5344CB8AC3E}">
        <p14:creationId xmlns:p14="http://schemas.microsoft.com/office/powerpoint/2010/main" val="407855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0C1596-F24F-4D09-B02B-BC63E00C7E5E}"/>
              </a:ext>
              <a:ext uri="{C183D7F6-B498-43B3-948B-1728B52AA6E4}">
                <adec:decorative xmlns:adec="http://schemas.microsoft.com/office/drawing/2017/decorative" val="0"/>
              </a:ext>
            </a:extLst>
          </p:cNvPr>
          <p:cNvSpPr>
            <a:spLocks noGrp="1"/>
          </p:cNvSpPr>
          <p:nvPr>
            <p:ph type="sldNum" idx="97"/>
          </p:nvPr>
        </p:nvSpPr>
        <p:spPr/>
        <p:txBody>
          <a:bodyPr/>
          <a:lstStyle/>
          <a:p>
            <a:fld id="{4037B1B0-0345-4E15-985A-6BECCDBE474F}" type="slidenum">
              <a:rPr lang="en-US" smtClean="0"/>
              <a:pPr/>
              <a:t>53</a:t>
            </a:fld>
            <a:endParaRPr lang="en-US"/>
          </a:p>
        </p:txBody>
      </p:sp>
      <p:sp>
        <p:nvSpPr>
          <p:cNvPr id="21" name="Title 20">
            <a:extLst>
              <a:ext uri="{FF2B5EF4-FFF2-40B4-BE49-F238E27FC236}">
                <a16:creationId xmlns:a16="http://schemas.microsoft.com/office/drawing/2014/main" id="{EDED5338-E1F6-4A13-90E6-0B24EB06EB47}"/>
              </a:ext>
            </a:extLst>
          </p:cNvPr>
          <p:cNvSpPr>
            <a:spLocks noGrp="1"/>
          </p:cNvSpPr>
          <p:nvPr>
            <p:ph type="title" idx="1"/>
          </p:nvPr>
        </p:nvSpPr>
        <p:spPr/>
        <p:txBody>
          <a:bodyPr/>
          <a:lstStyle/>
          <a:p>
            <a:r>
              <a:rPr lang="en-US" dirty="0"/>
              <a:t>Sample exam question: Responses</a:t>
            </a:r>
          </a:p>
        </p:txBody>
      </p:sp>
      <p:sp>
        <p:nvSpPr>
          <p:cNvPr id="22" name="Text Placeholder 21">
            <a:extLst>
              <a:ext uri="{FF2B5EF4-FFF2-40B4-BE49-F238E27FC236}">
                <a16:creationId xmlns:a16="http://schemas.microsoft.com/office/drawing/2014/main" id="{2F3936C1-AD6A-4B22-B005-DA7F2684F35E}"/>
              </a:ext>
              <a:ext uri="{C183D7F6-B498-43B3-948B-1728B52AA6E4}">
                <adec:decorative xmlns:adec="http://schemas.microsoft.com/office/drawing/2017/decorative" val="0"/>
              </a:ext>
            </a:extLst>
          </p:cNvPr>
          <p:cNvSpPr>
            <a:spLocks noGrp="1"/>
          </p:cNvSpPr>
          <p:nvPr>
            <p:ph type="body" sz="quarter" idx="98"/>
          </p:nvPr>
        </p:nvSpPr>
        <p:spPr>
          <a:xfrm>
            <a:off x="0" y="721526"/>
            <a:ext cx="12192000" cy="1984248"/>
          </a:xfrm>
        </p:spPr>
        <p:txBody>
          <a:bodyPr/>
          <a:lstStyle/>
          <a:p>
            <a:r>
              <a:rPr lang="en-US" sz="2000" dirty="0"/>
              <a:t>When a customer submits a request for a credit limit increase, the request is to be processed automatically by </a:t>
            </a:r>
            <a:r>
              <a:rPr lang="en-US" sz="2000" b="1" dirty="0">
                <a:solidFill>
                  <a:schemeClr val="accent3"/>
                </a:solidFill>
              </a:rPr>
              <a:t>comparing</a:t>
            </a:r>
            <a:r>
              <a:rPr lang="en-US" sz="2000" dirty="0"/>
              <a:t> their request to their credit limit. If the request is more than their preapproved credit limit, Step Functions must </a:t>
            </a:r>
            <a:r>
              <a:rPr lang="en-US" sz="2000" b="1" dirty="0">
                <a:solidFill>
                  <a:schemeClr val="accent3"/>
                </a:solidFill>
              </a:rPr>
              <a:t>send the request to a manager</a:t>
            </a:r>
            <a:r>
              <a:rPr lang="en-US" sz="2000" dirty="0">
                <a:solidFill>
                  <a:schemeClr val="accent3"/>
                </a:solidFill>
              </a:rPr>
              <a:t> </a:t>
            </a:r>
            <a:r>
              <a:rPr lang="en-US" sz="2000" dirty="0"/>
              <a:t>for approval. </a:t>
            </a:r>
          </a:p>
          <a:p>
            <a:endParaRPr lang="en-US" sz="2000" dirty="0"/>
          </a:p>
          <a:p>
            <a:r>
              <a:rPr lang="en-US" sz="2000" dirty="0"/>
              <a:t>Which type of state should be used to accomplish this process?</a:t>
            </a:r>
          </a:p>
        </p:txBody>
      </p:sp>
      <p:sp>
        <p:nvSpPr>
          <p:cNvPr id="6" name="Choice Header">
            <a:extLst>
              <a:ext uri="{FF2B5EF4-FFF2-40B4-BE49-F238E27FC236}">
                <a16:creationId xmlns:a16="http://schemas.microsoft.com/office/drawing/2014/main" id="{3F996E5E-AAE7-4F03-97C6-34A28BC4975B}"/>
              </a:ext>
            </a:extLst>
          </p:cNvPr>
          <p:cNvSpPr txBox="1">
            <a:spLocks/>
          </p:cNvSpPr>
          <p:nvPr/>
        </p:nvSpPr>
        <p:spPr>
          <a:xfrm>
            <a:off x="2831" y="3114076"/>
            <a:ext cx="886968" cy="317500"/>
          </a:xfrm>
          <a:prstGeom prst="rect">
            <a:avLst/>
          </a:prstGeom>
          <a:solidFill>
            <a:schemeClr val="accent2"/>
          </a:solidFill>
          <a:ln>
            <a:noFill/>
          </a:ln>
        </p:spPr>
        <p:txBody>
          <a:bodyPr lIns="0" tIns="45720" rIns="0" bIns="45720" anchor="ctr">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600"/>
              </a:spcAft>
              <a:buClrTx/>
              <a:buSzTx/>
              <a:buFont typeface="Amazon Ember"/>
              <a:buNone/>
              <a:tabLst/>
              <a:defRPr/>
            </a:pPr>
            <a:r>
              <a:rPr kumimoji="0" lang="en-US" sz="1600" b="1" i="0" u="none" strike="noStrike" kern="1200" cap="none" spc="0" normalizeH="0" baseline="0" noProof="0" dirty="0">
                <a:ln>
                  <a:noFill/>
                </a:ln>
                <a:solidFill>
                  <a:schemeClr val="bg1"/>
                </a:solidFill>
                <a:effectLst/>
                <a:uLnTx/>
                <a:uFillTx/>
                <a:latin typeface="+mn-lt"/>
                <a:ea typeface="+mn-ea"/>
                <a:cs typeface="+mn-cs"/>
              </a:rPr>
              <a:t>Choice</a:t>
            </a:r>
          </a:p>
        </p:txBody>
      </p:sp>
      <p:sp>
        <p:nvSpPr>
          <p:cNvPr id="7" name="Response Header">
            <a:extLst>
              <a:ext uri="{FF2B5EF4-FFF2-40B4-BE49-F238E27FC236}">
                <a16:creationId xmlns:a16="http://schemas.microsoft.com/office/drawing/2014/main" id="{D1E3B812-79B4-4414-9DF3-C3B4608F1E84}"/>
              </a:ext>
            </a:extLst>
          </p:cNvPr>
          <p:cNvSpPr txBox="1">
            <a:spLocks/>
          </p:cNvSpPr>
          <p:nvPr/>
        </p:nvSpPr>
        <p:spPr>
          <a:xfrm>
            <a:off x="908304" y="3114076"/>
            <a:ext cx="11284050" cy="317500"/>
          </a:xfrm>
          <a:prstGeom prst="rect">
            <a:avLst/>
          </a:prstGeom>
          <a:solidFill>
            <a:schemeClr val="accent2"/>
          </a:solidFill>
          <a:ln>
            <a:noFill/>
          </a:ln>
        </p:spPr>
        <p:txBody>
          <a:bodyPr lIns="91440" rIns="91440" anchor="ctr">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l" defTabSz="228600" rtl="0" eaLnBrk="1" fontAlgn="auto" latinLnBrk="0" hangingPunct="1">
              <a:lnSpc>
                <a:spcPct val="100000"/>
              </a:lnSpc>
              <a:spcBef>
                <a:spcPts val="0"/>
              </a:spcBef>
              <a:spcAft>
                <a:spcPts val="600"/>
              </a:spcAft>
              <a:buClrTx/>
              <a:buSzTx/>
              <a:buFont typeface="Amazon Ember"/>
              <a:buNone/>
              <a:tabLst/>
              <a:defRPr/>
            </a:pPr>
            <a:r>
              <a:rPr kumimoji="0" lang="en-US" sz="1600" b="1" i="0" u="none" strike="noStrike" kern="1200" cap="none" spc="0" normalizeH="0" baseline="0" noProof="0">
                <a:ln>
                  <a:noFill/>
                </a:ln>
                <a:solidFill>
                  <a:schemeClr val="bg1"/>
                </a:solidFill>
                <a:effectLst/>
                <a:uLnTx/>
                <a:uFillTx/>
                <a:latin typeface="+mn-lt"/>
                <a:ea typeface="+mn-ea"/>
                <a:cs typeface="+mn-cs"/>
              </a:rPr>
              <a:t>Response</a:t>
            </a:r>
          </a:p>
        </p:txBody>
      </p:sp>
      <p:sp>
        <p:nvSpPr>
          <p:cNvPr id="8" name="First Resp #">
            <a:extLst>
              <a:ext uri="{FF2B5EF4-FFF2-40B4-BE49-F238E27FC236}">
                <a16:creationId xmlns:a16="http://schemas.microsoft.com/office/drawing/2014/main" id="{50D4BF4D-2ADF-481B-AB74-C89F98076F9A}"/>
              </a:ext>
            </a:extLst>
          </p:cNvPr>
          <p:cNvSpPr txBox="1">
            <a:spLocks/>
          </p:cNvSpPr>
          <p:nvPr/>
        </p:nvSpPr>
        <p:spPr>
          <a:xfrm>
            <a:off x="2831" y="3431549"/>
            <a:ext cx="886968"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600" b="1" i="0" u="none" strike="noStrike" kern="1200" cap="none" spc="0" normalizeH="0" baseline="0" noProof="0">
                <a:ln>
                  <a:noFill/>
                </a:ln>
                <a:solidFill>
                  <a:srgbClr val="232F3E"/>
                </a:solidFill>
                <a:effectLst/>
                <a:uLnTx/>
                <a:uFillTx/>
                <a:latin typeface="+mn-lt"/>
                <a:ea typeface="+mn-ea"/>
                <a:cs typeface="+mn-cs"/>
              </a:rPr>
              <a:t>A</a:t>
            </a:r>
          </a:p>
        </p:txBody>
      </p:sp>
      <p:sp>
        <p:nvSpPr>
          <p:cNvPr id="9" name="First Resp Text">
            <a:extLst>
              <a:ext uri="{FF2B5EF4-FFF2-40B4-BE49-F238E27FC236}">
                <a16:creationId xmlns:a16="http://schemas.microsoft.com/office/drawing/2014/main" id="{A0B7C74D-8B03-4109-A80D-B35621F8559C}"/>
              </a:ext>
            </a:extLst>
          </p:cNvPr>
          <p:cNvSpPr txBox="1">
            <a:spLocks/>
          </p:cNvSpPr>
          <p:nvPr/>
        </p:nvSpPr>
        <p:spPr>
          <a:xfrm>
            <a:off x="908304" y="3431549"/>
            <a:ext cx="11283696" cy="640080"/>
          </a:xfrm>
          <a:prstGeom prst="rect">
            <a:avLst/>
          </a:prstGeom>
          <a:noFill/>
          <a:ln>
            <a:noFill/>
          </a:ln>
        </p:spPr>
        <p:txBody>
          <a:bodyPr lIns="91440" tIns="45720" rIns="91440" bIns="4572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l" defTabSz="228600" rtl="0" eaLnBrk="1" fontAlgn="auto" latinLnBrk="0" hangingPunct="1">
              <a:lnSpc>
                <a:spcPct val="100000"/>
              </a:lnSpc>
              <a:spcBef>
                <a:spcPts val="0"/>
              </a:spcBef>
              <a:spcAft>
                <a:spcPts val="0"/>
              </a:spcAft>
              <a:buClrTx/>
              <a:buSzTx/>
              <a:buFont typeface="Amazon Ember"/>
              <a:buNone/>
              <a:tabLst/>
              <a:defRPr/>
            </a:pPr>
            <a:r>
              <a:rPr kumimoji="0" lang="en-US" sz="1600" b="0" i="0" u="none" strike="noStrike" kern="1200" cap="none" spc="0" normalizeH="0" baseline="0" noProof="0" dirty="0">
                <a:ln>
                  <a:noFill/>
                </a:ln>
                <a:solidFill>
                  <a:srgbClr val="232F3E"/>
                </a:solidFill>
                <a:effectLst/>
                <a:uLnTx/>
                <a:uFillTx/>
                <a:latin typeface="Amazon Ember Display" panose="020F0603020204020204" pitchFamily="34" charset="0"/>
                <a:ea typeface="+mn-ea"/>
                <a:cs typeface="+mn-cs"/>
              </a:rPr>
              <a:t>Parallel</a:t>
            </a:r>
          </a:p>
        </p:txBody>
      </p:sp>
      <p:sp>
        <p:nvSpPr>
          <p:cNvPr id="10" name="Second Resp #">
            <a:extLst>
              <a:ext uri="{FF2B5EF4-FFF2-40B4-BE49-F238E27FC236}">
                <a16:creationId xmlns:a16="http://schemas.microsoft.com/office/drawing/2014/main" id="{246C48B0-A0E6-4C02-8F1D-6631CCF8677A}"/>
              </a:ext>
            </a:extLst>
          </p:cNvPr>
          <p:cNvSpPr txBox="1">
            <a:spLocks/>
          </p:cNvSpPr>
          <p:nvPr/>
        </p:nvSpPr>
        <p:spPr>
          <a:xfrm>
            <a:off x="2831" y="3930709"/>
            <a:ext cx="886968"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600" b="1" i="0" u="none" strike="noStrike" kern="1200" cap="none" spc="0" normalizeH="0" baseline="0" noProof="0" dirty="0">
                <a:ln>
                  <a:noFill/>
                </a:ln>
                <a:solidFill>
                  <a:srgbClr val="232F3E"/>
                </a:solidFill>
                <a:effectLst/>
                <a:uLnTx/>
                <a:uFillTx/>
                <a:latin typeface="+mn-lt"/>
                <a:ea typeface="+mn-ea"/>
                <a:cs typeface="+mn-cs"/>
              </a:rPr>
              <a:t>B</a:t>
            </a:r>
          </a:p>
        </p:txBody>
      </p:sp>
      <p:sp>
        <p:nvSpPr>
          <p:cNvPr id="11" name="Second Resp Text">
            <a:extLst>
              <a:ext uri="{FF2B5EF4-FFF2-40B4-BE49-F238E27FC236}">
                <a16:creationId xmlns:a16="http://schemas.microsoft.com/office/drawing/2014/main" id="{E39680D5-C554-4563-8436-485817C9736B}"/>
              </a:ext>
            </a:extLst>
          </p:cNvPr>
          <p:cNvSpPr txBox="1">
            <a:spLocks/>
          </p:cNvSpPr>
          <p:nvPr/>
        </p:nvSpPr>
        <p:spPr>
          <a:xfrm>
            <a:off x="908304" y="3930709"/>
            <a:ext cx="11283696" cy="640080"/>
          </a:xfrm>
          <a:prstGeom prst="rect">
            <a:avLst/>
          </a:prstGeom>
          <a:noFill/>
          <a:ln>
            <a:noFill/>
          </a:ln>
        </p:spPr>
        <p:txBody>
          <a:bodyPr lIns="91440" tIns="45720" rIns="91440" bIns="4572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defRPr/>
            </a:pPr>
            <a:r>
              <a:rPr lang="en-US" sz="1600" dirty="0">
                <a:solidFill>
                  <a:srgbClr val="232F3E"/>
                </a:solidFill>
                <a:latin typeface="Amazon Ember Display" panose="020F0603020204020204" pitchFamily="34" charset="0"/>
              </a:rPr>
              <a:t>Choice</a:t>
            </a:r>
          </a:p>
        </p:txBody>
      </p:sp>
      <p:sp>
        <p:nvSpPr>
          <p:cNvPr id="12" name="Third Resp #">
            <a:extLst>
              <a:ext uri="{FF2B5EF4-FFF2-40B4-BE49-F238E27FC236}">
                <a16:creationId xmlns:a16="http://schemas.microsoft.com/office/drawing/2014/main" id="{F001397A-F32C-4D56-B084-61BE01996E3F}"/>
              </a:ext>
            </a:extLst>
          </p:cNvPr>
          <p:cNvSpPr txBox="1">
            <a:spLocks/>
          </p:cNvSpPr>
          <p:nvPr/>
        </p:nvSpPr>
        <p:spPr>
          <a:xfrm>
            <a:off x="2831" y="4459079"/>
            <a:ext cx="886968"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600" b="1" i="0" u="none" strike="noStrike" kern="1200" cap="none" spc="0" normalizeH="0" baseline="0" noProof="0" dirty="0">
                <a:ln>
                  <a:noFill/>
                </a:ln>
                <a:solidFill>
                  <a:srgbClr val="232F3E"/>
                </a:solidFill>
                <a:effectLst/>
                <a:uLnTx/>
                <a:uFillTx/>
                <a:latin typeface="+mn-lt"/>
                <a:ea typeface="+mn-ea"/>
                <a:cs typeface="+mn-cs"/>
              </a:rPr>
              <a:t>C</a:t>
            </a:r>
          </a:p>
        </p:txBody>
      </p:sp>
      <p:sp>
        <p:nvSpPr>
          <p:cNvPr id="13" name="Third Resp Text">
            <a:extLst>
              <a:ext uri="{FF2B5EF4-FFF2-40B4-BE49-F238E27FC236}">
                <a16:creationId xmlns:a16="http://schemas.microsoft.com/office/drawing/2014/main" id="{D390788A-E6DE-4219-B1A0-44AAA778A117}"/>
              </a:ext>
            </a:extLst>
          </p:cNvPr>
          <p:cNvSpPr txBox="1">
            <a:spLocks/>
          </p:cNvSpPr>
          <p:nvPr/>
        </p:nvSpPr>
        <p:spPr>
          <a:xfrm>
            <a:off x="908304" y="4459079"/>
            <a:ext cx="11283696" cy="640080"/>
          </a:xfrm>
          <a:prstGeom prst="rect">
            <a:avLst/>
          </a:prstGeom>
          <a:noFill/>
          <a:ln>
            <a:noFill/>
          </a:ln>
        </p:spPr>
        <p:txBody>
          <a:bodyPr lIns="91440" tIns="45720" rIns="91440" bIns="4572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defRPr/>
            </a:pPr>
            <a:r>
              <a:rPr lang="en-US" sz="1600" dirty="0">
                <a:solidFill>
                  <a:srgbClr val="232F3E"/>
                </a:solidFill>
                <a:latin typeface="Amazon Ember Display" panose="020F0603020204020204" pitchFamily="34" charset="0"/>
              </a:rPr>
              <a:t>Task</a:t>
            </a:r>
          </a:p>
        </p:txBody>
      </p:sp>
      <p:sp>
        <p:nvSpPr>
          <p:cNvPr id="14" name="Fourth Resp #">
            <a:extLst>
              <a:ext uri="{FF2B5EF4-FFF2-40B4-BE49-F238E27FC236}">
                <a16:creationId xmlns:a16="http://schemas.microsoft.com/office/drawing/2014/main" id="{589FBE28-C515-472F-A537-587EFED24508}"/>
              </a:ext>
            </a:extLst>
          </p:cNvPr>
          <p:cNvSpPr txBox="1">
            <a:spLocks/>
          </p:cNvSpPr>
          <p:nvPr/>
        </p:nvSpPr>
        <p:spPr>
          <a:xfrm>
            <a:off x="2831" y="4942999"/>
            <a:ext cx="886968"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600" b="1" i="0" u="none" strike="noStrike" kern="1200" cap="none" spc="0" normalizeH="0" baseline="0" noProof="0" dirty="0">
                <a:ln>
                  <a:noFill/>
                </a:ln>
                <a:solidFill>
                  <a:srgbClr val="232F3E"/>
                </a:solidFill>
                <a:effectLst/>
                <a:uLnTx/>
                <a:uFillTx/>
                <a:latin typeface="+mn-lt"/>
                <a:ea typeface="+mn-ea"/>
                <a:cs typeface="+mn-cs"/>
              </a:rPr>
              <a:t>D</a:t>
            </a:r>
          </a:p>
        </p:txBody>
      </p:sp>
      <p:sp>
        <p:nvSpPr>
          <p:cNvPr id="15" name="Fourth Resp Text">
            <a:extLst>
              <a:ext uri="{FF2B5EF4-FFF2-40B4-BE49-F238E27FC236}">
                <a16:creationId xmlns:a16="http://schemas.microsoft.com/office/drawing/2014/main" id="{92EE079D-FFFC-4920-B510-D249E5D1158E}"/>
              </a:ext>
            </a:extLst>
          </p:cNvPr>
          <p:cNvSpPr txBox="1">
            <a:spLocks/>
          </p:cNvSpPr>
          <p:nvPr/>
        </p:nvSpPr>
        <p:spPr>
          <a:xfrm>
            <a:off x="908304" y="4942999"/>
            <a:ext cx="11283696" cy="640080"/>
          </a:xfrm>
          <a:prstGeom prst="rect">
            <a:avLst/>
          </a:prstGeom>
          <a:noFill/>
          <a:ln>
            <a:noFill/>
          </a:ln>
        </p:spPr>
        <p:txBody>
          <a:bodyPr lIns="91440" tIns="45720" rIns="91440" bIns="4572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defRPr/>
            </a:pPr>
            <a:r>
              <a:rPr lang="en-US" sz="1600" dirty="0">
                <a:solidFill>
                  <a:srgbClr val="232F3E"/>
                </a:solidFill>
                <a:latin typeface="Amazon Ember Display" panose="020F0603020204020204" pitchFamily="34" charset="0"/>
              </a:rPr>
              <a:t>Pass</a:t>
            </a:r>
          </a:p>
        </p:txBody>
      </p:sp>
    </p:spTree>
    <p:custDataLst>
      <p:tags r:id="rId1"/>
    </p:custDataLst>
    <p:extLst>
      <p:ext uri="{BB962C8B-B14F-4D97-AF65-F5344CB8AC3E}">
        <p14:creationId xmlns:p14="http://schemas.microsoft.com/office/powerpoint/2010/main" val="3087533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0C1596-F24F-4D09-B02B-BC63E00C7E5E}"/>
              </a:ext>
              <a:ext uri="{C183D7F6-B498-43B3-948B-1728B52AA6E4}">
                <adec:decorative xmlns:adec="http://schemas.microsoft.com/office/drawing/2017/decorative" val="0"/>
              </a:ext>
            </a:extLst>
          </p:cNvPr>
          <p:cNvSpPr>
            <a:spLocks noGrp="1"/>
          </p:cNvSpPr>
          <p:nvPr>
            <p:ph type="sldNum" idx="97"/>
          </p:nvPr>
        </p:nvSpPr>
        <p:spPr/>
        <p:txBody>
          <a:bodyPr/>
          <a:lstStyle/>
          <a:p>
            <a:fld id="{4037B1B0-0345-4E15-985A-6BECCDBE474F}" type="slidenum">
              <a:rPr lang="en-US" smtClean="0"/>
              <a:pPr/>
              <a:t>54</a:t>
            </a:fld>
            <a:endParaRPr lang="en-US"/>
          </a:p>
        </p:txBody>
      </p:sp>
      <p:sp>
        <p:nvSpPr>
          <p:cNvPr id="21" name="Title 20">
            <a:extLst>
              <a:ext uri="{FF2B5EF4-FFF2-40B4-BE49-F238E27FC236}">
                <a16:creationId xmlns:a16="http://schemas.microsoft.com/office/drawing/2014/main" id="{EDED5338-E1F6-4A13-90E6-0B24EB06EB47}"/>
              </a:ext>
            </a:extLst>
          </p:cNvPr>
          <p:cNvSpPr>
            <a:spLocks noGrp="1"/>
          </p:cNvSpPr>
          <p:nvPr>
            <p:ph type="title" idx="1"/>
          </p:nvPr>
        </p:nvSpPr>
        <p:spPr/>
        <p:txBody>
          <a:bodyPr/>
          <a:lstStyle/>
          <a:p>
            <a:r>
              <a:rPr lang="en-US" dirty="0"/>
              <a:t>Sample exam question: Answer</a:t>
            </a:r>
          </a:p>
        </p:txBody>
      </p:sp>
      <p:sp>
        <p:nvSpPr>
          <p:cNvPr id="22" name="Text Placeholder 21">
            <a:extLst>
              <a:ext uri="{FF2B5EF4-FFF2-40B4-BE49-F238E27FC236}">
                <a16:creationId xmlns:a16="http://schemas.microsoft.com/office/drawing/2014/main" id="{2F3936C1-AD6A-4B22-B005-DA7F2684F35E}"/>
              </a:ext>
            </a:extLst>
          </p:cNvPr>
          <p:cNvSpPr>
            <a:spLocks noGrp="1"/>
          </p:cNvSpPr>
          <p:nvPr>
            <p:ph type="body" sz="quarter" idx="98"/>
          </p:nvPr>
        </p:nvSpPr>
        <p:spPr/>
        <p:txBody>
          <a:bodyPr/>
          <a:lstStyle/>
          <a:p>
            <a:r>
              <a:rPr lang="en-US" sz="2000" dirty="0">
                <a:latin typeface="+mn-lt"/>
              </a:rPr>
              <a:t>The correct answer is B.</a:t>
            </a:r>
          </a:p>
        </p:txBody>
      </p:sp>
      <p:sp>
        <p:nvSpPr>
          <p:cNvPr id="16" name="Choice Header">
            <a:extLst>
              <a:ext uri="{FF2B5EF4-FFF2-40B4-BE49-F238E27FC236}">
                <a16:creationId xmlns:a16="http://schemas.microsoft.com/office/drawing/2014/main" id="{94705D0E-765F-4F8C-9629-A136C5929B7C}"/>
              </a:ext>
            </a:extLst>
          </p:cNvPr>
          <p:cNvSpPr txBox="1">
            <a:spLocks/>
          </p:cNvSpPr>
          <p:nvPr/>
        </p:nvSpPr>
        <p:spPr>
          <a:xfrm>
            <a:off x="2831" y="3114076"/>
            <a:ext cx="886968" cy="317500"/>
          </a:xfrm>
          <a:prstGeom prst="rect">
            <a:avLst/>
          </a:prstGeom>
          <a:solidFill>
            <a:schemeClr val="accent2"/>
          </a:solidFill>
          <a:ln>
            <a:noFill/>
          </a:ln>
        </p:spPr>
        <p:txBody>
          <a:bodyPr lIns="0" tIns="45720" rIns="0" bIns="45720" anchor="ctr">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600"/>
              </a:spcAft>
              <a:buClrTx/>
              <a:buSzTx/>
              <a:buFont typeface="Amazon Ember"/>
              <a:buNone/>
              <a:tabLst/>
              <a:defRPr/>
            </a:pPr>
            <a:r>
              <a:rPr kumimoji="0" lang="en-US" sz="1600" b="1" i="0" u="none" strike="noStrike" kern="1200" cap="none" spc="0" normalizeH="0" baseline="0" noProof="0" dirty="0">
                <a:ln>
                  <a:noFill/>
                </a:ln>
                <a:solidFill>
                  <a:schemeClr val="bg1"/>
                </a:solidFill>
                <a:effectLst/>
                <a:uLnTx/>
                <a:uFillTx/>
                <a:latin typeface="+mn-lt"/>
                <a:ea typeface="+mn-ea"/>
                <a:cs typeface="+mn-cs"/>
              </a:rPr>
              <a:t>Choice</a:t>
            </a:r>
          </a:p>
        </p:txBody>
      </p:sp>
      <p:sp>
        <p:nvSpPr>
          <p:cNvPr id="17" name="Response Header">
            <a:extLst>
              <a:ext uri="{FF2B5EF4-FFF2-40B4-BE49-F238E27FC236}">
                <a16:creationId xmlns:a16="http://schemas.microsoft.com/office/drawing/2014/main" id="{373976B1-FDAC-443F-ADC1-96AA0C1271C6}"/>
              </a:ext>
            </a:extLst>
          </p:cNvPr>
          <p:cNvSpPr txBox="1">
            <a:spLocks/>
          </p:cNvSpPr>
          <p:nvPr/>
        </p:nvSpPr>
        <p:spPr>
          <a:xfrm>
            <a:off x="908304" y="3114076"/>
            <a:ext cx="11284050" cy="317500"/>
          </a:xfrm>
          <a:prstGeom prst="rect">
            <a:avLst/>
          </a:prstGeom>
          <a:solidFill>
            <a:schemeClr val="accent2"/>
          </a:solidFill>
          <a:ln>
            <a:noFill/>
          </a:ln>
        </p:spPr>
        <p:txBody>
          <a:bodyPr lIns="91440" rIns="91440" anchor="ctr">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l" defTabSz="228600" rtl="0" eaLnBrk="1" fontAlgn="auto" latinLnBrk="0" hangingPunct="1">
              <a:lnSpc>
                <a:spcPct val="100000"/>
              </a:lnSpc>
              <a:spcBef>
                <a:spcPts val="0"/>
              </a:spcBef>
              <a:spcAft>
                <a:spcPts val="600"/>
              </a:spcAft>
              <a:buClrTx/>
              <a:buSzTx/>
              <a:buFont typeface="Amazon Ember"/>
              <a:buNone/>
              <a:tabLst/>
              <a:defRPr/>
            </a:pPr>
            <a:r>
              <a:rPr kumimoji="0" lang="en-US" sz="1600" b="1" i="0" u="none" strike="noStrike" kern="1200" cap="none" spc="0" normalizeH="0" baseline="0" noProof="0">
                <a:ln>
                  <a:noFill/>
                </a:ln>
                <a:solidFill>
                  <a:schemeClr val="bg1"/>
                </a:solidFill>
                <a:effectLst/>
                <a:uLnTx/>
                <a:uFillTx/>
                <a:latin typeface="+mn-lt"/>
                <a:ea typeface="+mn-ea"/>
                <a:cs typeface="+mn-cs"/>
              </a:rPr>
              <a:t>Response</a:t>
            </a:r>
          </a:p>
        </p:txBody>
      </p:sp>
      <p:sp>
        <p:nvSpPr>
          <p:cNvPr id="18" name="First Resp #">
            <a:extLst>
              <a:ext uri="{FF2B5EF4-FFF2-40B4-BE49-F238E27FC236}">
                <a16:creationId xmlns:a16="http://schemas.microsoft.com/office/drawing/2014/main" id="{EB50E0B0-C17C-416A-BB01-BF343126FB9D}"/>
              </a:ext>
            </a:extLst>
          </p:cNvPr>
          <p:cNvSpPr txBox="1">
            <a:spLocks/>
          </p:cNvSpPr>
          <p:nvPr/>
        </p:nvSpPr>
        <p:spPr>
          <a:xfrm>
            <a:off x="2831" y="3431549"/>
            <a:ext cx="886968"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600" b="1" i="0" u="none" strike="noStrike" kern="1200" cap="none" spc="0" normalizeH="0" baseline="0" noProof="0">
                <a:ln>
                  <a:noFill/>
                </a:ln>
                <a:solidFill>
                  <a:srgbClr val="232F3E"/>
                </a:solidFill>
                <a:effectLst/>
                <a:uLnTx/>
                <a:uFillTx/>
                <a:latin typeface="+mn-lt"/>
                <a:ea typeface="+mn-ea"/>
                <a:cs typeface="+mn-cs"/>
              </a:rPr>
              <a:t>A</a:t>
            </a:r>
          </a:p>
        </p:txBody>
      </p:sp>
      <p:sp>
        <p:nvSpPr>
          <p:cNvPr id="19" name="First Resp Text">
            <a:extLst>
              <a:ext uri="{FF2B5EF4-FFF2-40B4-BE49-F238E27FC236}">
                <a16:creationId xmlns:a16="http://schemas.microsoft.com/office/drawing/2014/main" id="{BF1B4405-9B80-421F-B9A7-F81CB211C4BC}"/>
              </a:ext>
            </a:extLst>
          </p:cNvPr>
          <p:cNvSpPr txBox="1">
            <a:spLocks/>
          </p:cNvSpPr>
          <p:nvPr/>
        </p:nvSpPr>
        <p:spPr>
          <a:xfrm>
            <a:off x="908304" y="3431549"/>
            <a:ext cx="11283696" cy="640080"/>
          </a:xfrm>
          <a:prstGeom prst="rect">
            <a:avLst/>
          </a:prstGeom>
          <a:noFill/>
          <a:ln>
            <a:noFill/>
          </a:ln>
        </p:spPr>
        <p:txBody>
          <a:bodyPr lIns="91440" tIns="45720" rIns="91440" bIns="4572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l" defTabSz="228600" rtl="0" eaLnBrk="1" fontAlgn="auto" latinLnBrk="0" hangingPunct="1">
              <a:lnSpc>
                <a:spcPct val="100000"/>
              </a:lnSpc>
              <a:spcBef>
                <a:spcPts val="0"/>
              </a:spcBef>
              <a:spcAft>
                <a:spcPts val="0"/>
              </a:spcAft>
              <a:buClrTx/>
              <a:buSzTx/>
              <a:buFont typeface="Amazon Ember"/>
              <a:buNone/>
              <a:tabLst/>
              <a:defRPr/>
            </a:pPr>
            <a:r>
              <a:rPr kumimoji="0" lang="en-US" sz="1600" b="0" i="0" u="none" strike="noStrike" kern="1200" cap="none" spc="0" normalizeH="0" baseline="0" noProof="0" dirty="0">
                <a:ln>
                  <a:noFill/>
                </a:ln>
                <a:solidFill>
                  <a:srgbClr val="232F3E"/>
                </a:solidFill>
                <a:effectLst/>
                <a:uLnTx/>
                <a:uFillTx/>
                <a:latin typeface="Amazon Ember Display" panose="020F0603020204020204" pitchFamily="34" charset="0"/>
                <a:ea typeface="+mn-ea"/>
                <a:cs typeface="+mn-cs"/>
              </a:rPr>
              <a:t>Parallel</a:t>
            </a:r>
          </a:p>
        </p:txBody>
      </p:sp>
      <p:sp>
        <p:nvSpPr>
          <p:cNvPr id="20" name="Second Resp #">
            <a:extLst>
              <a:ext uri="{FF2B5EF4-FFF2-40B4-BE49-F238E27FC236}">
                <a16:creationId xmlns:a16="http://schemas.microsoft.com/office/drawing/2014/main" id="{E2C977F3-85D0-465E-8175-DC6C449CE91D}"/>
              </a:ext>
            </a:extLst>
          </p:cNvPr>
          <p:cNvSpPr txBox="1">
            <a:spLocks/>
          </p:cNvSpPr>
          <p:nvPr/>
        </p:nvSpPr>
        <p:spPr>
          <a:xfrm>
            <a:off x="2831" y="3930709"/>
            <a:ext cx="886968"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600" b="1" i="0" u="none" strike="noStrike" kern="1200" cap="none" spc="0" normalizeH="0" baseline="0" noProof="0" dirty="0">
                <a:ln>
                  <a:noFill/>
                </a:ln>
                <a:solidFill>
                  <a:srgbClr val="232F3E"/>
                </a:solidFill>
                <a:effectLst/>
                <a:uLnTx/>
                <a:uFillTx/>
                <a:latin typeface="+mn-lt"/>
                <a:ea typeface="+mn-ea"/>
                <a:cs typeface="+mn-cs"/>
              </a:rPr>
              <a:t>B</a:t>
            </a:r>
          </a:p>
        </p:txBody>
      </p:sp>
      <p:sp>
        <p:nvSpPr>
          <p:cNvPr id="23" name="Second Resp Text">
            <a:extLst>
              <a:ext uri="{FF2B5EF4-FFF2-40B4-BE49-F238E27FC236}">
                <a16:creationId xmlns:a16="http://schemas.microsoft.com/office/drawing/2014/main" id="{D8118E96-24E4-42A5-A2C2-BAAB4B1C2FEF}"/>
              </a:ext>
            </a:extLst>
          </p:cNvPr>
          <p:cNvSpPr txBox="1">
            <a:spLocks/>
          </p:cNvSpPr>
          <p:nvPr/>
        </p:nvSpPr>
        <p:spPr>
          <a:xfrm>
            <a:off x="908304" y="3930709"/>
            <a:ext cx="11283696" cy="640080"/>
          </a:xfrm>
          <a:prstGeom prst="rect">
            <a:avLst/>
          </a:prstGeom>
          <a:noFill/>
          <a:ln>
            <a:noFill/>
          </a:ln>
        </p:spPr>
        <p:txBody>
          <a:bodyPr lIns="91440" tIns="45720" rIns="91440" bIns="4572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defRPr/>
            </a:pPr>
            <a:r>
              <a:rPr lang="en-US" sz="1600" b="1" dirty="0">
                <a:solidFill>
                  <a:srgbClr val="232F3E"/>
                </a:solidFill>
                <a:latin typeface="Amazon Ember Display" panose="020F0603020204020204" pitchFamily="34" charset="0"/>
              </a:rPr>
              <a:t>Choice</a:t>
            </a:r>
          </a:p>
        </p:txBody>
      </p:sp>
      <p:sp>
        <p:nvSpPr>
          <p:cNvPr id="24" name="Third Resp #">
            <a:extLst>
              <a:ext uri="{FF2B5EF4-FFF2-40B4-BE49-F238E27FC236}">
                <a16:creationId xmlns:a16="http://schemas.microsoft.com/office/drawing/2014/main" id="{710A7F34-32EC-4B31-992D-81D6385D708D}"/>
              </a:ext>
            </a:extLst>
          </p:cNvPr>
          <p:cNvSpPr txBox="1">
            <a:spLocks/>
          </p:cNvSpPr>
          <p:nvPr/>
        </p:nvSpPr>
        <p:spPr>
          <a:xfrm>
            <a:off x="2831" y="4459079"/>
            <a:ext cx="886968"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600" b="1" i="0" u="none" strike="noStrike" kern="1200" cap="none" spc="0" normalizeH="0" baseline="0" noProof="0" dirty="0">
                <a:ln>
                  <a:noFill/>
                </a:ln>
                <a:solidFill>
                  <a:srgbClr val="232F3E"/>
                </a:solidFill>
                <a:effectLst/>
                <a:uLnTx/>
                <a:uFillTx/>
                <a:latin typeface="+mn-lt"/>
                <a:ea typeface="+mn-ea"/>
                <a:cs typeface="+mn-cs"/>
              </a:rPr>
              <a:t>C</a:t>
            </a:r>
          </a:p>
        </p:txBody>
      </p:sp>
      <p:sp>
        <p:nvSpPr>
          <p:cNvPr id="25" name="Third Resp Text">
            <a:extLst>
              <a:ext uri="{FF2B5EF4-FFF2-40B4-BE49-F238E27FC236}">
                <a16:creationId xmlns:a16="http://schemas.microsoft.com/office/drawing/2014/main" id="{7244EC48-60F2-4C90-80CD-A8AC4D1D6562}"/>
              </a:ext>
            </a:extLst>
          </p:cNvPr>
          <p:cNvSpPr txBox="1">
            <a:spLocks/>
          </p:cNvSpPr>
          <p:nvPr/>
        </p:nvSpPr>
        <p:spPr>
          <a:xfrm>
            <a:off x="908304" y="4459079"/>
            <a:ext cx="11283696" cy="640080"/>
          </a:xfrm>
          <a:prstGeom prst="rect">
            <a:avLst/>
          </a:prstGeom>
          <a:noFill/>
          <a:ln>
            <a:noFill/>
          </a:ln>
        </p:spPr>
        <p:txBody>
          <a:bodyPr lIns="91440" tIns="45720" rIns="91440" bIns="4572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defRPr/>
            </a:pPr>
            <a:r>
              <a:rPr lang="en-US" sz="1600" dirty="0">
                <a:solidFill>
                  <a:srgbClr val="232F3E"/>
                </a:solidFill>
                <a:latin typeface="Amazon Ember Display" panose="020F0603020204020204" pitchFamily="34" charset="0"/>
              </a:rPr>
              <a:t>Task</a:t>
            </a:r>
          </a:p>
        </p:txBody>
      </p:sp>
      <p:sp>
        <p:nvSpPr>
          <p:cNvPr id="26" name="Fourth Resp #">
            <a:extLst>
              <a:ext uri="{FF2B5EF4-FFF2-40B4-BE49-F238E27FC236}">
                <a16:creationId xmlns:a16="http://schemas.microsoft.com/office/drawing/2014/main" id="{419C0E2F-25B3-4027-B53B-591EA8BF72B4}"/>
              </a:ext>
            </a:extLst>
          </p:cNvPr>
          <p:cNvSpPr txBox="1">
            <a:spLocks/>
          </p:cNvSpPr>
          <p:nvPr/>
        </p:nvSpPr>
        <p:spPr>
          <a:xfrm>
            <a:off x="2831" y="4942999"/>
            <a:ext cx="886968"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marL="0" marR="0" lvl="0" indent="0" algn="ctr" defTabSz="228600" rtl="0" eaLnBrk="1" fontAlgn="auto" latinLnBrk="0" hangingPunct="1">
              <a:lnSpc>
                <a:spcPct val="100000"/>
              </a:lnSpc>
              <a:spcBef>
                <a:spcPts val="0"/>
              </a:spcBef>
              <a:spcAft>
                <a:spcPts val="0"/>
              </a:spcAft>
              <a:buClrTx/>
              <a:buSzTx/>
              <a:buFont typeface="Amazon Ember"/>
              <a:buNone/>
              <a:tabLst/>
              <a:defRPr/>
            </a:pPr>
            <a:r>
              <a:rPr kumimoji="0" lang="en-US" sz="1600" b="1" i="0" u="none" strike="noStrike" kern="1200" cap="none" spc="0" normalizeH="0" baseline="0" noProof="0" dirty="0">
                <a:ln>
                  <a:noFill/>
                </a:ln>
                <a:solidFill>
                  <a:srgbClr val="232F3E"/>
                </a:solidFill>
                <a:effectLst/>
                <a:uLnTx/>
                <a:uFillTx/>
                <a:latin typeface="+mn-lt"/>
                <a:ea typeface="+mn-ea"/>
                <a:cs typeface="+mn-cs"/>
              </a:rPr>
              <a:t>D</a:t>
            </a:r>
          </a:p>
        </p:txBody>
      </p:sp>
      <p:sp>
        <p:nvSpPr>
          <p:cNvPr id="27" name="Fourth Resp Text">
            <a:extLst>
              <a:ext uri="{FF2B5EF4-FFF2-40B4-BE49-F238E27FC236}">
                <a16:creationId xmlns:a16="http://schemas.microsoft.com/office/drawing/2014/main" id="{86EF4F8E-CE02-4B55-BE68-B2103EC9AB56}"/>
              </a:ext>
            </a:extLst>
          </p:cNvPr>
          <p:cNvSpPr txBox="1">
            <a:spLocks/>
          </p:cNvSpPr>
          <p:nvPr/>
        </p:nvSpPr>
        <p:spPr>
          <a:xfrm>
            <a:off x="908304" y="4942999"/>
            <a:ext cx="11283696" cy="640080"/>
          </a:xfrm>
          <a:prstGeom prst="rect">
            <a:avLst/>
          </a:prstGeom>
          <a:noFill/>
          <a:ln>
            <a:noFill/>
          </a:ln>
        </p:spPr>
        <p:txBody>
          <a:bodyPr lIns="91440" tIns="45720" rIns="91440" bIns="4572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pPr lvl="0">
              <a:defRPr/>
            </a:pPr>
            <a:r>
              <a:rPr lang="en-US" sz="1600" dirty="0">
                <a:solidFill>
                  <a:srgbClr val="232F3E"/>
                </a:solidFill>
                <a:latin typeface="Amazon Ember Display" panose="020F0603020204020204" pitchFamily="34" charset="0"/>
              </a:rPr>
              <a:t>Pass</a:t>
            </a:r>
          </a:p>
        </p:txBody>
      </p:sp>
    </p:spTree>
    <p:custDataLst>
      <p:tags r:id="rId1"/>
    </p:custDataLst>
    <p:extLst>
      <p:ext uri="{BB962C8B-B14F-4D97-AF65-F5344CB8AC3E}">
        <p14:creationId xmlns:p14="http://schemas.microsoft.com/office/powerpoint/2010/main" val="4148904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55</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Additional resources</a:t>
            </a:r>
          </a:p>
        </p:txBody>
      </p:sp>
      <p:sp>
        <p:nvSpPr>
          <p:cNvPr id="4" name="Content Placeholder 2">
            <a:extLst>
              <a:ext uri="{FF2B5EF4-FFF2-40B4-BE49-F238E27FC236}">
                <a16:creationId xmlns:a16="http://schemas.microsoft.com/office/drawing/2014/main" id="{190A7057-5A95-63AA-706A-E068333F1287}"/>
              </a:ext>
            </a:extLst>
          </p:cNvPr>
          <p:cNvSpPr txBox="1">
            <a:spLocks/>
          </p:cNvSpPr>
          <p:nvPr/>
        </p:nvSpPr>
        <p:spPr>
          <a:xfrm>
            <a:off x="419100" y="1528175"/>
            <a:ext cx="11353800" cy="4648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AWS Machine Learning Blog: </a:t>
            </a:r>
            <a:r>
              <a:rPr kumimoji="0" lang="en-US" sz="2800" b="0" i="0" u="none" strike="noStrike" kern="1200" cap="none" spc="0" normalizeH="0" baseline="0" noProof="0" dirty="0">
                <a:ln>
                  <a:noFill/>
                </a:ln>
                <a:solidFill>
                  <a:srgbClr val="467665"/>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hlinkClick r:id="rId4">
                  <a:extLst>
                    <a:ext uri="{A12FA001-AC4F-418D-AE19-62706E023703}">
                      <ahyp:hlinkClr xmlns:ahyp="http://schemas.microsoft.com/office/drawing/2018/hyperlinkcolor" val="tx"/>
                    </a:ext>
                  </a:extLst>
                </a:hlinkClick>
              </a:rPr>
              <a:t>Automated and continuous deployment of Amazon </a:t>
            </a:r>
            <a:r>
              <a:rPr kumimoji="0" lang="en-US" sz="2800" b="0" i="0" u="none" strike="noStrike" kern="1200" cap="none" spc="0" normalizeH="0" baseline="0" noProof="0" dirty="0" err="1">
                <a:ln>
                  <a:noFill/>
                </a:ln>
                <a:solidFill>
                  <a:srgbClr val="467665"/>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hlinkClick r:id="rId4">
                  <a:extLst>
                    <a:ext uri="{A12FA001-AC4F-418D-AE19-62706E023703}">
                      <ahyp:hlinkClr xmlns:ahyp="http://schemas.microsoft.com/office/drawing/2018/hyperlinkcolor" val="tx"/>
                    </a:ext>
                  </a:extLst>
                </a:hlinkClick>
              </a:rPr>
              <a:t>SageMaker</a:t>
            </a:r>
            <a:r>
              <a:rPr kumimoji="0" lang="en-US" sz="2800" b="0" i="0" u="none" strike="noStrike" kern="1200" cap="none" spc="0" normalizeH="0" baseline="0" noProof="0" dirty="0">
                <a:ln>
                  <a:noFill/>
                </a:ln>
                <a:solidFill>
                  <a:srgbClr val="467665"/>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hlinkClick r:id="rId4">
                  <a:extLst>
                    <a:ext uri="{A12FA001-AC4F-418D-AE19-62706E023703}">
                      <ahyp:hlinkClr xmlns:ahyp="http://schemas.microsoft.com/office/drawing/2018/hyperlinkcolor" val="tx"/>
                    </a:ext>
                  </a:extLst>
                </a:hlinkClick>
              </a:rPr>
              <a:t> models with AWS Step Functions</a:t>
            </a:r>
            <a:endParaRPr kumimoji="0" lang="en-US" sz="2800" b="0" i="0" u="none" strike="noStrike" kern="1200" cap="none" spc="0" normalizeH="0" baseline="0" noProof="0" dirty="0">
              <a:ln>
                <a:noFill/>
              </a:ln>
              <a:solidFill>
                <a:srgbClr val="467665"/>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AWS Compute Blog: </a:t>
            </a:r>
            <a:r>
              <a:rPr kumimoji="0" lang="en-US" sz="2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hlinkClick r:id="rId5"/>
              </a:rPr>
              <a:t>Implementing Serverless Manual Approval Steps in AWS Step Functions and Amazon API Gateway</a:t>
            </a:r>
            <a:endParaRPr kumimoji="0" lang="en-US" sz="2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AWS Technical Guide: </a:t>
            </a:r>
            <a:r>
              <a:rPr kumimoji="0" lang="en-US" sz="2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hlinkClick r:id="rId6"/>
              </a:rPr>
              <a:t>Create a Serverless Content Syndication Pipeline with AWS Step Functions</a:t>
            </a:r>
            <a:endParaRPr kumimoji="0" lang="en-US" sz="2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FAQ: </a:t>
            </a:r>
            <a:r>
              <a:rPr kumimoji="0" lang="en-US" sz="2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hlinkClick r:id="rId7"/>
              </a:rPr>
              <a:t>AWS Step Functions FAQs</a:t>
            </a:r>
            <a:endParaRPr kumimoji="0" lang="en-US" sz="2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custDataLst>
      <p:tags r:id="rId1"/>
    </p:custDataLst>
    <p:extLst>
      <p:ext uri="{BB962C8B-B14F-4D97-AF65-F5344CB8AC3E}">
        <p14:creationId xmlns:p14="http://schemas.microsoft.com/office/powerpoint/2010/main" val="334443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FC7CDECE-42DD-444A-A391-59FC4FA195B0}"/>
              </a:ext>
            </a:extLst>
          </p:cNvPr>
          <p:cNvSpPr>
            <a:spLocks noGrp="1"/>
          </p:cNvSpPr>
          <p:nvPr>
            <p:ph type="sldNum" idx="97"/>
          </p:nvPr>
        </p:nvSpPr>
        <p:spPr/>
        <p:txBody>
          <a:bodyPr/>
          <a:lstStyle/>
          <a:p>
            <a:fld id="{4037B1B0-0345-4E15-985A-6BECCDBE474F}" type="slidenum">
              <a:rPr lang="en-US" smtClean="0"/>
              <a:pPr/>
              <a:t>56</a:t>
            </a:fld>
            <a:endParaRPr lang="en-US"/>
          </a:p>
        </p:txBody>
      </p:sp>
      <p:sp>
        <p:nvSpPr>
          <p:cNvPr id="3" name="Title 2">
            <a:extLst>
              <a:ext uri="{FF2B5EF4-FFF2-40B4-BE49-F238E27FC236}">
                <a16:creationId xmlns:a16="http://schemas.microsoft.com/office/drawing/2014/main" id="{86DE125D-EF16-4D55-911F-84B4B633C221}"/>
              </a:ext>
            </a:extLst>
          </p:cNvPr>
          <p:cNvSpPr>
            <a:spLocks noGrp="1"/>
          </p:cNvSpPr>
          <p:nvPr>
            <p:ph type="title" idx="1"/>
          </p:nvPr>
        </p:nvSpPr>
        <p:spPr/>
        <p:txBody>
          <a:bodyPr/>
          <a:lstStyle/>
          <a:p>
            <a:r>
              <a:rPr lang="en-US"/>
              <a:t>Thank you</a:t>
            </a:r>
          </a:p>
        </p:txBody>
      </p:sp>
      <p:sp>
        <p:nvSpPr>
          <p:cNvPr id="8" name="Text Placeholder 11">
            <a:extLst>
              <a:ext uri="{FF2B5EF4-FFF2-40B4-BE49-F238E27FC236}">
                <a16:creationId xmlns:a16="http://schemas.microsoft.com/office/drawing/2014/main" id="{42F1ACF1-06C6-4DA7-8E1C-319A1D6E0048}"/>
              </a:ext>
            </a:extLst>
          </p:cNvPr>
          <p:cNvSpPr>
            <a:spLocks noGrp="1"/>
          </p:cNvSpPr>
          <p:nvPr>
            <p:ph type="body" idx="2"/>
          </p:nvPr>
        </p:nvSpPr>
        <p:spPr/>
        <p:txBody>
          <a:bodyPr/>
          <a:lstStyle>
            <a:lvl1pPr marL="0" indent="0">
              <a:lnSpc>
                <a:spcPct val="100000"/>
              </a:lnSpc>
              <a:spcBef>
                <a:spcPts val="0"/>
              </a:spcBef>
              <a:spcAft>
                <a:spcPts val="0"/>
              </a:spcAft>
              <a:buClrTx/>
              <a:buSzTx/>
              <a:buFontTx/>
              <a:buNone/>
              <a:tabLst/>
              <a:defRPr sz="1800">
                <a:solidFill>
                  <a:schemeClr val="bg2"/>
                </a:solidFill>
              </a:defRPr>
            </a:lvl1pPr>
            <a:lvl2pPr marL="457200" indent="0">
              <a:buNone/>
              <a:defRPr sz="2000">
                <a:solidFill>
                  <a:schemeClr val="bg2"/>
                </a:solidFill>
              </a:defRPr>
            </a:lvl2pPr>
            <a:lvl3pPr marL="914400" indent="0">
              <a:buNone/>
              <a:defRPr sz="1800">
                <a:solidFill>
                  <a:schemeClr val="bg2"/>
                </a:solidFill>
              </a:defRPr>
            </a:lvl3pPr>
            <a:lvl4pPr marL="1371600" indent="0">
              <a:buNone/>
              <a:defRPr sz="1600">
                <a:solidFill>
                  <a:schemeClr val="bg2"/>
                </a:solidFill>
              </a:defRPr>
            </a:lvl4pPr>
            <a:lvl5pPr marL="1828800" indent="0">
              <a:buNone/>
              <a:defRPr sz="1600">
                <a:solidFill>
                  <a:schemeClr val="bg2"/>
                </a:solidFill>
              </a:defRPr>
            </a:lvl5pPr>
          </a:lstStyle>
          <a:p>
            <a:r>
              <a:rPr lang="en-US">
                <a:solidFill>
                  <a:schemeClr val="bg1"/>
                </a:solidFill>
              </a:rPr>
              <a:t>Corrections, feedback, or other questions?</a:t>
            </a:r>
          </a:p>
          <a:p>
            <a:r>
              <a:rPr lang="en-US">
                <a:solidFill>
                  <a:schemeClr val="bg1"/>
                </a:solidFill>
              </a:rPr>
              <a:t>Contact us at </a:t>
            </a:r>
            <a:r>
              <a:rPr lang="en-US">
                <a:solidFill>
                  <a:schemeClr val="bg1"/>
                </a:solidFill>
                <a:hlinkClick r:id="rId4">
                  <a:extLst>
                    <a:ext uri="{A12FA001-AC4F-418D-AE19-62706E023703}">
                      <ahyp:hlinkClr xmlns:ahyp="http://schemas.microsoft.com/office/drawing/2018/hyperlinkcolor" val="tx"/>
                    </a:ext>
                  </a:extLst>
                </a:hlinkClick>
              </a:rPr>
              <a:t>https://support.aws.amazon.com/#/contacts/aws-academy</a:t>
            </a:r>
            <a:r>
              <a:rPr lang="en-US">
                <a:solidFill>
                  <a:schemeClr val="bg1"/>
                </a:solidFill>
              </a:rPr>
              <a:t>.</a:t>
            </a:r>
          </a:p>
        </p:txBody>
      </p:sp>
    </p:spTree>
    <p:custDataLst>
      <p:tags r:id="rId1"/>
    </p:custDataLst>
    <p:extLst>
      <p:ext uri="{BB962C8B-B14F-4D97-AF65-F5344CB8AC3E}">
        <p14:creationId xmlns:p14="http://schemas.microsoft.com/office/powerpoint/2010/main" val="361896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FFE645-BE7A-3FD9-C2CD-22C2B53DC484}"/>
              </a:ext>
            </a:extLst>
          </p:cNvPr>
          <p:cNvSpPr>
            <a:spLocks noGrp="1"/>
          </p:cNvSpPr>
          <p:nvPr>
            <p:ph type="sldNum" idx="97"/>
          </p:nvPr>
        </p:nvSpPr>
        <p:spPr/>
        <p:txBody>
          <a:bodyPr/>
          <a:lstStyle/>
          <a:p>
            <a:fld id="{4037B1B0-0345-4E15-985A-6BECCDBE474F}" type="slidenum">
              <a:rPr lang="en-US" smtClean="0"/>
              <a:pPr/>
              <a:t>57</a:t>
            </a:fld>
            <a:endParaRPr lang="en-US"/>
          </a:p>
        </p:txBody>
      </p:sp>
      <p:sp>
        <p:nvSpPr>
          <p:cNvPr id="5" name="Title 4">
            <a:extLst>
              <a:ext uri="{FF2B5EF4-FFF2-40B4-BE49-F238E27FC236}">
                <a16:creationId xmlns:a16="http://schemas.microsoft.com/office/drawing/2014/main" id="{97AAF176-F06C-1097-324A-F45D85A2C49F}"/>
              </a:ext>
            </a:extLst>
          </p:cNvPr>
          <p:cNvSpPr>
            <a:spLocks noGrp="1"/>
          </p:cNvSpPr>
          <p:nvPr>
            <p:ph type="title" idx="1"/>
          </p:nvPr>
        </p:nvSpPr>
        <p:spPr/>
        <p:txBody>
          <a:bodyPr/>
          <a:lstStyle/>
          <a:p>
            <a:r>
              <a:rPr lang="en-US"/>
              <a:t>Image source files for development use only.</a:t>
            </a:r>
          </a:p>
        </p:txBody>
      </p:sp>
    </p:spTree>
    <p:custDataLst>
      <p:tags r:id="rId1"/>
    </p:custDataLst>
    <p:extLst>
      <p:ext uri="{BB962C8B-B14F-4D97-AF65-F5344CB8AC3E}">
        <p14:creationId xmlns:p14="http://schemas.microsoft.com/office/powerpoint/2010/main" val="735980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58</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normAutofit fontScale="90000"/>
          </a:bodyPr>
          <a:lstStyle/>
          <a:p>
            <a:r>
              <a:rPr lang="en-US"/>
              <a:t>Step Functions as part of developing a cloud application </a:t>
            </a:r>
          </a:p>
        </p:txBody>
      </p:sp>
      <p:sp>
        <p:nvSpPr>
          <p:cNvPr id="107" name="Amazon Cognito label">
            <a:extLst>
              <a:ext uri="{FF2B5EF4-FFF2-40B4-BE49-F238E27FC236}">
                <a16:creationId xmlns:a16="http://schemas.microsoft.com/office/drawing/2014/main" id="{EF610508-43CD-70D6-5961-A83C0E38D09F}"/>
              </a:ext>
            </a:extLst>
          </p:cNvPr>
          <p:cNvSpPr txBox="1">
            <a:spLocks noChangeArrowheads="1"/>
          </p:cNvSpPr>
          <p:nvPr/>
        </p:nvSpPr>
        <p:spPr bwMode="auto">
          <a:xfrm>
            <a:off x="9224681" y="3742162"/>
            <a:ext cx="1693422" cy="118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Amazon Cognito provides token for report requests</a:t>
            </a:r>
          </a:p>
        </p:txBody>
      </p:sp>
      <p:cxnSp>
        <p:nvCxnSpPr>
          <p:cNvPr id="108" name="line between WAF and Amazon Cognito">
            <a:extLst>
              <a:ext uri="{FF2B5EF4-FFF2-40B4-BE49-F238E27FC236}">
                <a16:creationId xmlns:a16="http://schemas.microsoft.com/office/drawing/2014/main" id="{DC80EF26-7BC4-83BE-FAA6-F1D95F9205BB}"/>
              </a:ext>
              <a:ext uri="{C183D7F6-B498-43B3-948B-1728B52AA6E4}">
                <adec:decorative xmlns:adec="http://schemas.microsoft.com/office/drawing/2017/decorative" val="1"/>
              </a:ext>
            </a:extLst>
          </p:cNvPr>
          <p:cNvCxnSpPr>
            <a:cxnSpLocks/>
            <a:stCxn id="109" idx="0"/>
            <a:endCxn id="49" idx="2"/>
          </p:cNvCxnSpPr>
          <p:nvPr/>
        </p:nvCxnSpPr>
        <p:spPr>
          <a:xfrm flipV="1">
            <a:off x="8989350" y="2631587"/>
            <a:ext cx="0" cy="90542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109" name="Amazon Cognito icon">
            <a:extLst>
              <a:ext uri="{FF2B5EF4-FFF2-40B4-BE49-F238E27FC236}">
                <a16:creationId xmlns:a16="http://schemas.microsoft.com/office/drawing/2014/main" id="{DC79034E-A132-8B1D-59E1-6B6C59FE2105}"/>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3610" y="3537014"/>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line from cafe employees to Amazon Cognito">
            <a:extLst>
              <a:ext uri="{FF2B5EF4-FFF2-40B4-BE49-F238E27FC236}">
                <a16:creationId xmlns:a16="http://schemas.microsoft.com/office/drawing/2014/main" id="{89C42B7B-FB6E-AE26-5AD4-B96BAA02FCE2}"/>
              </a:ext>
              <a:ext uri="{C183D7F6-B498-43B3-948B-1728B52AA6E4}">
                <adec:decorative xmlns:adec="http://schemas.microsoft.com/office/drawing/2017/decorative" val="1"/>
              </a:ext>
            </a:extLst>
          </p:cNvPr>
          <p:cNvCxnSpPr>
            <a:cxnSpLocks/>
            <a:stCxn id="109" idx="3"/>
            <a:endCxn id="39" idx="3"/>
          </p:cNvCxnSpPr>
          <p:nvPr/>
        </p:nvCxnSpPr>
        <p:spPr>
          <a:xfrm>
            <a:off x="9195090" y="3742754"/>
            <a:ext cx="218622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 name="Transperancy cover">
            <a:extLst>
              <a:ext uri="{FF2B5EF4-FFF2-40B4-BE49-F238E27FC236}">
                <a16:creationId xmlns:a16="http://schemas.microsoft.com/office/drawing/2014/main" id="{E096063A-BD41-1F5E-F04F-CC901EDCD8F7}"/>
              </a:ext>
              <a:ext uri="{C183D7F6-B498-43B3-948B-1728B52AA6E4}">
                <adec:decorative xmlns:adec="http://schemas.microsoft.com/office/drawing/2017/decorative" val="1"/>
              </a:ext>
            </a:extLst>
          </p:cNvPr>
          <p:cNvSpPr/>
          <p:nvPr/>
        </p:nvSpPr>
        <p:spPr>
          <a:xfrm>
            <a:off x="0" y="1268157"/>
            <a:ext cx="12192000" cy="520218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Amazon S3 label">
            <a:extLst>
              <a:ext uri="{FF2B5EF4-FFF2-40B4-BE49-F238E27FC236}">
                <a16:creationId xmlns:a16="http://schemas.microsoft.com/office/drawing/2014/main" id="{9AC3C804-1E30-2B19-B521-541EC2B041B3}"/>
              </a:ext>
            </a:extLst>
          </p:cNvPr>
          <p:cNvSpPr txBox="1"/>
          <p:nvPr/>
        </p:nvSpPr>
        <p:spPr>
          <a:xfrm>
            <a:off x="3789849" y="1105965"/>
            <a:ext cx="2573224" cy="747064"/>
          </a:xfrm>
          <a:prstGeom prst="rect">
            <a:avLst/>
          </a:prstGeom>
          <a:noFill/>
        </p:spPr>
        <p:txBody>
          <a:bodyPr wrap="square" rtlCol="0">
            <a:spAutoFit/>
          </a:bodyPr>
          <a:lstStyle>
            <a:defPPr>
              <a:defRPr lang="en-US"/>
            </a:defPPr>
            <a:lvl1pPr algn="r">
              <a:defRPr sz="160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lnSpc>
                <a:spcPts val="1700"/>
              </a:lnSpc>
            </a:pPr>
            <a:endParaRPr lang="en-US">
              <a:latin typeface="+mn-lt"/>
            </a:endParaRPr>
          </a:p>
          <a:p>
            <a:pPr algn="ctr">
              <a:lnSpc>
                <a:spcPts val="1700"/>
              </a:lnSpc>
            </a:pPr>
            <a:r>
              <a:rPr lang="en-US">
                <a:latin typeface="+mn-lt"/>
              </a:rPr>
              <a:t>Amazon S3</a:t>
            </a:r>
            <a:br>
              <a:rPr lang="en-US">
                <a:latin typeface="+mn-lt"/>
              </a:rPr>
            </a:br>
            <a:endParaRPr lang="en-US">
              <a:latin typeface="+mn-lt"/>
            </a:endParaRPr>
          </a:p>
        </p:txBody>
      </p:sp>
      <p:pic>
        <p:nvPicPr>
          <p:cNvPr id="86" name="developers icon">
            <a:extLst>
              <a:ext uri="{FF2B5EF4-FFF2-40B4-BE49-F238E27FC236}">
                <a16:creationId xmlns:a16="http://schemas.microsoft.com/office/drawing/2014/main" id="{A01819E6-09B6-B3AA-915B-AF7D0F19F425}"/>
              </a:ext>
              <a:ext uri="{C183D7F6-B498-43B3-948B-1728B52AA6E4}">
                <adec:decorative xmlns:adec="http://schemas.microsoft.com/office/drawing/2017/decorative" val="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406049" y="2196203"/>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Developers label">
            <a:extLst>
              <a:ext uri="{FF2B5EF4-FFF2-40B4-BE49-F238E27FC236}">
                <a16:creationId xmlns:a16="http://schemas.microsoft.com/office/drawing/2014/main" id="{3FFC0632-9A2F-B57C-5389-98CF623214B5}"/>
              </a:ext>
            </a:extLst>
          </p:cNvPr>
          <p:cNvSpPr txBox="1">
            <a:spLocks noChangeArrowheads="1"/>
          </p:cNvSpPr>
          <p:nvPr/>
        </p:nvSpPr>
        <p:spPr bwMode="auto">
          <a:xfrm>
            <a:off x="-47828" y="2606472"/>
            <a:ext cx="1249977"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Developers</a:t>
            </a:r>
          </a:p>
        </p:txBody>
      </p:sp>
      <p:cxnSp>
        <p:nvCxnSpPr>
          <p:cNvPr id="88" name="line from developers to Cloud9">
            <a:extLst>
              <a:ext uri="{FF2B5EF4-FFF2-40B4-BE49-F238E27FC236}">
                <a16:creationId xmlns:a16="http://schemas.microsoft.com/office/drawing/2014/main" id="{E7B71225-1B42-3AEB-D60F-74451FB20894}"/>
              </a:ext>
              <a:ext uri="{C183D7F6-B498-43B3-948B-1728B52AA6E4}">
                <adec:decorative xmlns:adec="http://schemas.microsoft.com/office/drawing/2017/decorative" val="1"/>
              </a:ext>
            </a:extLst>
          </p:cNvPr>
          <p:cNvCxnSpPr>
            <a:cxnSpLocks/>
            <a:stCxn id="86" idx="1"/>
            <a:endCxn id="89" idx="1"/>
          </p:cNvCxnSpPr>
          <p:nvPr/>
        </p:nvCxnSpPr>
        <p:spPr>
          <a:xfrm>
            <a:off x="817529" y="2401943"/>
            <a:ext cx="9269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9" name="Cloud9 icon">
            <a:extLst>
              <a:ext uri="{FF2B5EF4-FFF2-40B4-BE49-F238E27FC236}">
                <a16:creationId xmlns:a16="http://schemas.microsoft.com/office/drawing/2014/main" id="{2E95A1E5-30C1-876A-4459-546B34249A71}"/>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4499" y="2196203"/>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AWS Cloud9 label">
            <a:extLst>
              <a:ext uri="{FF2B5EF4-FFF2-40B4-BE49-F238E27FC236}">
                <a16:creationId xmlns:a16="http://schemas.microsoft.com/office/drawing/2014/main" id="{488FD190-FD00-6F44-3494-5A160B3898CA}"/>
              </a:ext>
            </a:extLst>
          </p:cNvPr>
          <p:cNvSpPr txBox="1"/>
          <p:nvPr/>
        </p:nvSpPr>
        <p:spPr>
          <a:xfrm>
            <a:off x="1209622" y="2593315"/>
            <a:ext cx="1481235" cy="311047"/>
          </a:xfrm>
          <a:prstGeom prst="rect">
            <a:avLst/>
          </a:prstGeom>
          <a:noFill/>
        </p:spPr>
        <p:txBody>
          <a:bodyPr wrap="square" rtlCol="0">
            <a:spAutoFit/>
          </a:bodyPr>
          <a:lstStyle/>
          <a:p>
            <a:pPr algn="ctr">
              <a:lnSpc>
                <a:spcPts val="1700"/>
              </a:lnSpc>
            </a:pPr>
            <a:r>
              <a:rPr lang="en-US" sz="1600">
                <a:ea typeface="Amazon Ember Light" panose="020B0403020204020204" pitchFamily="34" charset="0"/>
                <a:cs typeface="Amazon Ember Light" panose="020B0403020204020204" pitchFamily="34" charset="0"/>
              </a:rPr>
              <a:t>AWS Cloud9 </a:t>
            </a:r>
          </a:p>
        </p:txBody>
      </p:sp>
      <p:pic>
        <p:nvPicPr>
          <p:cNvPr id="91" name="CloudShell icon">
            <a:extLst>
              <a:ext uri="{FF2B5EF4-FFF2-40B4-BE49-F238E27FC236}">
                <a16:creationId xmlns:a16="http://schemas.microsoft.com/office/drawing/2014/main" id="{66290CC9-AFBE-3713-1A6A-FD4899FB4F3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44499" y="1430769"/>
            <a:ext cx="411480" cy="411480"/>
          </a:xfrm>
          <a:prstGeom prst="rect">
            <a:avLst/>
          </a:prstGeom>
        </p:spPr>
      </p:pic>
      <p:sp>
        <p:nvSpPr>
          <p:cNvPr id="92" name="CloudShell label">
            <a:extLst>
              <a:ext uri="{FF2B5EF4-FFF2-40B4-BE49-F238E27FC236}">
                <a16:creationId xmlns:a16="http://schemas.microsoft.com/office/drawing/2014/main" id="{EFD2E8C7-33EA-167C-4BEA-DE21C64871E1}"/>
              </a:ext>
            </a:extLst>
          </p:cNvPr>
          <p:cNvSpPr txBox="1">
            <a:spLocks noChangeArrowheads="1"/>
          </p:cNvSpPr>
          <p:nvPr/>
        </p:nvSpPr>
        <p:spPr bwMode="auto">
          <a:xfrm>
            <a:off x="1307854" y="1832402"/>
            <a:ext cx="1284770"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CloudShell</a:t>
            </a:r>
          </a:p>
        </p:txBody>
      </p:sp>
      <p:cxnSp>
        <p:nvCxnSpPr>
          <p:cNvPr id="93" name="line from CloudShell to CLI">
            <a:extLst>
              <a:ext uri="{FF2B5EF4-FFF2-40B4-BE49-F238E27FC236}">
                <a16:creationId xmlns:a16="http://schemas.microsoft.com/office/drawing/2014/main" id="{8193FAF1-FA17-45F2-42B7-4CCD7174DA21}"/>
              </a:ext>
              <a:ext uri="{C183D7F6-B498-43B3-948B-1728B52AA6E4}">
                <adec:decorative xmlns:adec="http://schemas.microsoft.com/office/drawing/2017/decorative" val="1"/>
              </a:ext>
            </a:extLst>
          </p:cNvPr>
          <p:cNvCxnSpPr>
            <a:cxnSpLocks/>
            <a:stCxn id="91" idx="3"/>
            <a:endCxn id="95" idx="1"/>
          </p:cNvCxnSpPr>
          <p:nvPr/>
        </p:nvCxnSpPr>
        <p:spPr>
          <a:xfrm>
            <a:off x="2155979" y="1636509"/>
            <a:ext cx="10085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line from Cloud9 to AWS CLI">
            <a:extLst>
              <a:ext uri="{FF2B5EF4-FFF2-40B4-BE49-F238E27FC236}">
                <a16:creationId xmlns:a16="http://schemas.microsoft.com/office/drawing/2014/main" id="{7C535613-89B9-D5D3-70A3-8503C3C16F99}"/>
              </a:ext>
              <a:ext uri="{C183D7F6-B498-43B3-948B-1728B52AA6E4}">
                <adec:decorative xmlns:adec="http://schemas.microsoft.com/office/drawing/2017/decorative" val="1"/>
              </a:ext>
            </a:extLst>
          </p:cNvPr>
          <p:cNvCxnSpPr>
            <a:cxnSpLocks/>
            <a:stCxn id="89" idx="3"/>
            <a:endCxn id="95" idx="1"/>
          </p:cNvCxnSpPr>
          <p:nvPr/>
        </p:nvCxnSpPr>
        <p:spPr>
          <a:xfrm flipV="1">
            <a:off x="2155979" y="1636509"/>
            <a:ext cx="1008507" cy="76543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pic>
        <p:nvPicPr>
          <p:cNvPr id="95" name="AWS CLI icon">
            <a:extLst>
              <a:ext uri="{FF2B5EF4-FFF2-40B4-BE49-F238E27FC236}">
                <a16:creationId xmlns:a16="http://schemas.microsoft.com/office/drawing/2014/main" id="{92C9A424-7ABB-A5A0-C948-B5017B01EC04}"/>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4486" y="1430769"/>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AWS CLI label">
            <a:extLst>
              <a:ext uri="{FF2B5EF4-FFF2-40B4-BE49-F238E27FC236}">
                <a16:creationId xmlns:a16="http://schemas.microsoft.com/office/drawing/2014/main" id="{C81223F3-55D5-AAC7-428E-01AC1A748E71}"/>
              </a:ext>
            </a:extLst>
          </p:cNvPr>
          <p:cNvSpPr txBox="1">
            <a:spLocks noChangeArrowheads="1"/>
          </p:cNvSpPr>
          <p:nvPr/>
        </p:nvSpPr>
        <p:spPr bwMode="auto">
          <a:xfrm>
            <a:off x="2781484" y="1819069"/>
            <a:ext cx="1177485"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AWS CLI</a:t>
            </a:r>
          </a:p>
        </p:txBody>
      </p:sp>
      <p:cxnSp>
        <p:nvCxnSpPr>
          <p:cNvPr id="97" name="line from AWS CLI to application">
            <a:extLst>
              <a:ext uri="{FF2B5EF4-FFF2-40B4-BE49-F238E27FC236}">
                <a16:creationId xmlns:a16="http://schemas.microsoft.com/office/drawing/2014/main" id="{0910315E-DBA9-9710-CD62-F232C2078075}"/>
              </a:ext>
              <a:ext uri="{C183D7F6-B498-43B3-948B-1728B52AA6E4}">
                <adec:decorative xmlns:adec="http://schemas.microsoft.com/office/drawing/2017/decorative" val="1"/>
              </a:ext>
            </a:extLst>
          </p:cNvPr>
          <p:cNvCxnSpPr>
            <a:cxnSpLocks/>
            <a:stCxn id="95" idx="3"/>
          </p:cNvCxnSpPr>
          <p:nvPr/>
        </p:nvCxnSpPr>
        <p:spPr>
          <a:xfrm flipV="1">
            <a:off x="3575966" y="1636508"/>
            <a:ext cx="270135" cy="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98" name="line fro Cloud9 to SDK">
            <a:extLst>
              <a:ext uri="{FF2B5EF4-FFF2-40B4-BE49-F238E27FC236}">
                <a16:creationId xmlns:a16="http://schemas.microsoft.com/office/drawing/2014/main" id="{089737A8-0FF8-ADDC-F25E-60E84750C711}"/>
              </a:ext>
              <a:ext uri="{C183D7F6-B498-43B3-948B-1728B52AA6E4}">
                <adec:decorative xmlns:adec="http://schemas.microsoft.com/office/drawing/2017/decorative" val="1"/>
              </a:ext>
            </a:extLst>
          </p:cNvPr>
          <p:cNvCxnSpPr>
            <a:cxnSpLocks/>
            <a:stCxn id="89" idx="3"/>
            <a:endCxn id="99" idx="1"/>
          </p:cNvCxnSpPr>
          <p:nvPr/>
        </p:nvCxnSpPr>
        <p:spPr>
          <a:xfrm>
            <a:off x="2155979" y="2401943"/>
            <a:ext cx="10085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9" name="SDK icon">
            <a:extLst>
              <a:ext uri="{FF2B5EF4-FFF2-40B4-BE49-F238E27FC236}">
                <a16:creationId xmlns:a16="http://schemas.microsoft.com/office/drawing/2014/main" id="{3ADD0BF0-A2F6-E71E-7EC9-39D1DDD4A35C}"/>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4486" y="2196203"/>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SDK for Python label">
            <a:extLst>
              <a:ext uri="{FF2B5EF4-FFF2-40B4-BE49-F238E27FC236}">
                <a16:creationId xmlns:a16="http://schemas.microsoft.com/office/drawing/2014/main" id="{35339086-565A-AC59-8645-74C8F24B3E7C}"/>
              </a:ext>
            </a:extLst>
          </p:cNvPr>
          <p:cNvSpPr txBox="1">
            <a:spLocks noChangeArrowheads="1"/>
          </p:cNvSpPr>
          <p:nvPr/>
        </p:nvSpPr>
        <p:spPr bwMode="auto">
          <a:xfrm>
            <a:off x="2488709" y="2588155"/>
            <a:ext cx="1763034"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SDK for Python</a:t>
            </a:r>
          </a:p>
        </p:txBody>
      </p:sp>
      <p:cxnSp>
        <p:nvCxnSpPr>
          <p:cNvPr id="101" name="line from SDK to application">
            <a:extLst>
              <a:ext uri="{FF2B5EF4-FFF2-40B4-BE49-F238E27FC236}">
                <a16:creationId xmlns:a16="http://schemas.microsoft.com/office/drawing/2014/main" id="{E8735970-F86D-D576-5399-BDC2FD2B8C43}"/>
              </a:ext>
              <a:ext uri="{C183D7F6-B498-43B3-948B-1728B52AA6E4}">
                <adec:decorative xmlns:adec="http://schemas.microsoft.com/office/drawing/2017/decorative" val="1"/>
              </a:ext>
            </a:extLst>
          </p:cNvPr>
          <p:cNvCxnSpPr>
            <a:cxnSpLocks/>
            <a:stCxn id="99" idx="3"/>
          </p:cNvCxnSpPr>
          <p:nvPr/>
        </p:nvCxnSpPr>
        <p:spPr>
          <a:xfrm>
            <a:off x="3575966" y="2401943"/>
            <a:ext cx="270135"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02" name="line between CloudShell and Management Console">
            <a:extLst>
              <a:ext uri="{FF2B5EF4-FFF2-40B4-BE49-F238E27FC236}">
                <a16:creationId xmlns:a16="http://schemas.microsoft.com/office/drawing/2014/main" id="{92100187-8D6F-9931-E654-CCD8A3627A13}"/>
              </a:ext>
              <a:ext uri="{C183D7F6-B498-43B3-948B-1728B52AA6E4}">
                <adec:decorative xmlns:adec="http://schemas.microsoft.com/office/drawing/2017/decorative" val="1"/>
              </a:ext>
            </a:extLst>
          </p:cNvPr>
          <p:cNvCxnSpPr>
            <a:cxnSpLocks/>
            <a:stCxn id="91" idx="1"/>
            <a:endCxn id="103" idx="1"/>
          </p:cNvCxnSpPr>
          <p:nvPr/>
        </p:nvCxnSpPr>
        <p:spPr>
          <a:xfrm rot="10800000" flipV="1">
            <a:off x="1744217" y="1636508"/>
            <a:ext cx="282" cy="1549945"/>
          </a:xfrm>
          <a:prstGeom prst="bentConnector3">
            <a:avLst>
              <a:gd name="adj1" fmla="val 14474326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 name="Management console icon">
            <a:extLst>
              <a:ext uri="{FF2B5EF4-FFF2-40B4-BE49-F238E27FC236}">
                <a16:creationId xmlns:a16="http://schemas.microsoft.com/office/drawing/2014/main" id="{1E72F319-6AF9-2B5F-21D0-9D82675D7B92}"/>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44217" y="2980431"/>
            <a:ext cx="412045" cy="41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Management console label">
            <a:extLst>
              <a:ext uri="{FF2B5EF4-FFF2-40B4-BE49-F238E27FC236}">
                <a16:creationId xmlns:a16="http://schemas.microsoft.com/office/drawing/2014/main" id="{0220E115-B582-F5E2-7F1B-DB553AB6D36F}"/>
              </a:ext>
            </a:extLst>
          </p:cNvPr>
          <p:cNvSpPr txBox="1"/>
          <p:nvPr/>
        </p:nvSpPr>
        <p:spPr>
          <a:xfrm>
            <a:off x="1237544" y="3382410"/>
            <a:ext cx="1425391" cy="311047"/>
          </a:xfrm>
          <a:prstGeom prst="rect">
            <a:avLst/>
          </a:prstGeom>
          <a:noFill/>
        </p:spPr>
        <p:txBody>
          <a:bodyPr wrap="square" rtlCol="0">
            <a:spAutoFit/>
          </a:bodyPr>
          <a:lstStyle/>
          <a:p>
            <a:pPr algn="ctr">
              <a:lnSpc>
                <a:spcPts val="1700"/>
              </a:lnSpc>
            </a:pPr>
            <a:r>
              <a:rPr lang="en-US" sz="1600">
                <a:ea typeface="Amazon Ember Light" panose="020B0403020204020204" pitchFamily="34" charset="0"/>
                <a:cs typeface="Amazon Ember Light" panose="020B0403020204020204" pitchFamily="34" charset="0"/>
              </a:rPr>
              <a:t>Console  </a:t>
            </a:r>
          </a:p>
        </p:txBody>
      </p:sp>
      <p:cxnSp>
        <p:nvCxnSpPr>
          <p:cNvPr id="105" name="line from management console to application">
            <a:extLst>
              <a:ext uri="{FF2B5EF4-FFF2-40B4-BE49-F238E27FC236}">
                <a16:creationId xmlns:a16="http://schemas.microsoft.com/office/drawing/2014/main" id="{FF8799C1-6C09-0835-0179-5BD996D62327}"/>
              </a:ext>
              <a:ext uri="{C183D7F6-B498-43B3-948B-1728B52AA6E4}">
                <adec:decorative xmlns:adec="http://schemas.microsoft.com/office/drawing/2017/decorative" val="1"/>
              </a:ext>
            </a:extLst>
          </p:cNvPr>
          <p:cNvCxnSpPr>
            <a:cxnSpLocks/>
            <a:stCxn id="103" idx="3"/>
          </p:cNvCxnSpPr>
          <p:nvPr/>
        </p:nvCxnSpPr>
        <p:spPr>
          <a:xfrm>
            <a:off x="2156262" y="3186454"/>
            <a:ext cx="29186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106" name="S3 bucket icon">
            <a:extLst>
              <a:ext uri="{FF2B5EF4-FFF2-40B4-BE49-F238E27FC236}">
                <a16:creationId xmlns:a16="http://schemas.microsoft.com/office/drawing/2014/main" id="{E0244D3E-5402-E8C8-A48E-B0EAD9286648}"/>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99931" y="1820341"/>
            <a:ext cx="411480" cy="411480"/>
          </a:xfrm>
          <a:prstGeom prst="rect">
            <a:avLst/>
          </a:prstGeom>
        </p:spPr>
      </p:pic>
      <p:sp>
        <p:nvSpPr>
          <p:cNvPr id="79" name="bucket hosts website Amazon S3 label">
            <a:extLst>
              <a:ext uri="{FF2B5EF4-FFF2-40B4-BE49-F238E27FC236}">
                <a16:creationId xmlns:a16="http://schemas.microsoft.com/office/drawing/2014/main" id="{35B73483-4647-B65A-B923-62325A183632}"/>
              </a:ext>
            </a:extLst>
          </p:cNvPr>
          <p:cNvSpPr txBox="1"/>
          <p:nvPr/>
        </p:nvSpPr>
        <p:spPr>
          <a:xfrm>
            <a:off x="3789849" y="1105965"/>
            <a:ext cx="2573224" cy="747064"/>
          </a:xfrm>
          <a:prstGeom prst="rect">
            <a:avLst/>
          </a:prstGeom>
          <a:noFill/>
        </p:spPr>
        <p:txBody>
          <a:bodyPr wrap="square" rtlCol="0">
            <a:spAutoFit/>
          </a:bodyPr>
          <a:lstStyle>
            <a:defPPr>
              <a:defRPr lang="en-US"/>
            </a:defPPr>
            <a:lvl1pPr algn="r">
              <a:defRPr sz="160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lnSpc>
                <a:spcPts val="1700"/>
              </a:lnSpc>
            </a:pPr>
            <a:endParaRPr lang="en-US">
              <a:latin typeface="+mn-lt"/>
            </a:endParaRPr>
          </a:p>
          <a:p>
            <a:pPr algn="ctr">
              <a:lnSpc>
                <a:spcPts val="1700"/>
              </a:lnSpc>
            </a:pPr>
            <a:br>
              <a:rPr lang="en-US">
                <a:latin typeface="+mn-lt"/>
              </a:rPr>
            </a:br>
            <a:r>
              <a:rPr lang="en-US">
                <a:latin typeface="+mn-lt"/>
              </a:rPr>
              <a:t>bucket hosts café website</a:t>
            </a:r>
          </a:p>
        </p:txBody>
      </p:sp>
      <p:pic>
        <p:nvPicPr>
          <p:cNvPr id="80" name="Cafe website users icon">
            <a:extLst>
              <a:ext uri="{FF2B5EF4-FFF2-40B4-BE49-F238E27FC236}">
                <a16:creationId xmlns:a16="http://schemas.microsoft.com/office/drawing/2014/main" id="{4C6673E0-2A25-ABC0-636D-B2C0439316BD}"/>
              </a:ext>
              <a:ext uri="{C183D7F6-B498-43B3-948B-1728B52AA6E4}">
                <adec:decorative xmlns:adec="http://schemas.microsoft.com/office/drawing/2017/decorative" val="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11381312" y="2226080"/>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Cafe Website users label">
            <a:extLst>
              <a:ext uri="{FF2B5EF4-FFF2-40B4-BE49-F238E27FC236}">
                <a16:creationId xmlns:a16="http://schemas.microsoft.com/office/drawing/2014/main" id="{E2F9BF29-A95F-2561-76DE-F5C710EE3F1D}"/>
              </a:ext>
            </a:extLst>
          </p:cNvPr>
          <p:cNvSpPr txBox="1">
            <a:spLocks noChangeArrowheads="1"/>
          </p:cNvSpPr>
          <p:nvPr/>
        </p:nvSpPr>
        <p:spPr bwMode="auto">
          <a:xfrm>
            <a:off x="10960060" y="2643565"/>
            <a:ext cx="1265566" cy="74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Café website  users</a:t>
            </a:r>
          </a:p>
        </p:txBody>
      </p:sp>
      <p:sp>
        <p:nvSpPr>
          <p:cNvPr id="82" name="Webpage requests label">
            <a:extLst>
              <a:ext uri="{FF2B5EF4-FFF2-40B4-BE49-F238E27FC236}">
                <a16:creationId xmlns:a16="http://schemas.microsoft.com/office/drawing/2014/main" id="{9453B85B-C337-C183-6557-AB63006C3361}"/>
              </a:ext>
            </a:extLst>
          </p:cNvPr>
          <p:cNvSpPr txBox="1">
            <a:spLocks noChangeArrowheads="1"/>
          </p:cNvSpPr>
          <p:nvPr/>
        </p:nvSpPr>
        <p:spPr bwMode="auto">
          <a:xfrm>
            <a:off x="9311100" y="2428554"/>
            <a:ext cx="1954202" cy="529056"/>
          </a:xfrm>
          <a:prstGeom prst="rect">
            <a:avLst/>
          </a:prstGeom>
          <a:no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 Webpage </a:t>
            </a:r>
            <a:br>
              <a:rPr lang="en-US" altLang="en-US" sz="1600">
                <a:latin typeface="+mn-lt"/>
                <a:ea typeface="Amazon Ember Light" panose="020B0403020204020204" pitchFamily="34" charset="0"/>
                <a:cs typeface="Amazon Ember Light" panose="020B0403020204020204" pitchFamily="34" charset="0"/>
              </a:rPr>
            </a:br>
            <a:r>
              <a:rPr lang="en-US" altLang="en-US" sz="1600">
                <a:latin typeface="+mn-lt"/>
                <a:ea typeface="Amazon Ember Light" panose="020B0403020204020204" pitchFamily="34" charset="0"/>
                <a:cs typeface="Amazon Ember Light" panose="020B0403020204020204" pitchFamily="34" charset="0"/>
              </a:rPr>
              <a:t>requests</a:t>
            </a:r>
          </a:p>
        </p:txBody>
      </p:sp>
      <p:pic>
        <p:nvPicPr>
          <p:cNvPr id="83" name="Bucket policy icon">
            <a:extLst>
              <a:ext uri="{FF2B5EF4-FFF2-40B4-BE49-F238E27FC236}">
                <a16:creationId xmlns:a16="http://schemas.microsoft.com/office/drawing/2014/main" id="{E12B5041-86E2-18CB-4FB0-B65ACE40B461}"/>
              </a:ext>
              <a:ext uri="{C183D7F6-B498-43B3-948B-1728B52AA6E4}">
                <adec:decorative xmlns:adec="http://schemas.microsoft.com/office/drawing/2017/decorative" val="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25112" y="2062794"/>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Bucket policy label">
            <a:extLst>
              <a:ext uri="{FF2B5EF4-FFF2-40B4-BE49-F238E27FC236}">
                <a16:creationId xmlns:a16="http://schemas.microsoft.com/office/drawing/2014/main" id="{C8FD799D-DEB9-DC10-D499-E4919D01CA99}"/>
              </a:ext>
            </a:extLst>
          </p:cNvPr>
          <p:cNvSpPr txBox="1">
            <a:spLocks noChangeArrowheads="1"/>
          </p:cNvSpPr>
          <p:nvPr/>
        </p:nvSpPr>
        <p:spPr bwMode="auto">
          <a:xfrm>
            <a:off x="4124603" y="2379037"/>
            <a:ext cx="1214605"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Bucket policy</a:t>
            </a:r>
          </a:p>
        </p:txBody>
      </p:sp>
      <p:pic>
        <p:nvPicPr>
          <p:cNvPr id="77" name="DynamoDB icon">
            <a:extLst>
              <a:ext uri="{FF2B5EF4-FFF2-40B4-BE49-F238E27FC236}">
                <a16:creationId xmlns:a16="http://schemas.microsoft.com/office/drawing/2014/main" id="{8663FE28-DAAD-18E4-4EF9-DA627FD7BA8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13662" y="5642846"/>
            <a:ext cx="411480" cy="411480"/>
          </a:xfrm>
          <a:prstGeom prst="rect">
            <a:avLst/>
          </a:prstGeom>
        </p:spPr>
      </p:pic>
      <p:sp>
        <p:nvSpPr>
          <p:cNvPr id="78" name="DynamoDB label">
            <a:extLst>
              <a:ext uri="{FF2B5EF4-FFF2-40B4-BE49-F238E27FC236}">
                <a16:creationId xmlns:a16="http://schemas.microsoft.com/office/drawing/2014/main" id="{4582A2EE-35D6-20B0-9EF7-3B41E172834D}"/>
              </a:ext>
            </a:extLst>
          </p:cNvPr>
          <p:cNvSpPr txBox="1"/>
          <p:nvPr/>
        </p:nvSpPr>
        <p:spPr>
          <a:xfrm>
            <a:off x="5855164" y="5621356"/>
            <a:ext cx="2163667" cy="529056"/>
          </a:xfrm>
          <a:prstGeom prst="rect">
            <a:avLst/>
          </a:prstGeom>
          <a:noFill/>
        </p:spPr>
        <p:txBody>
          <a:bodyPr wrap="square" rtlCol="0">
            <a:spAutoFit/>
          </a:bodyPr>
          <a:lstStyle/>
          <a:p>
            <a:pPr algn="r">
              <a:lnSpc>
                <a:spcPts val="1700"/>
              </a:lnSpc>
            </a:pPr>
            <a:r>
              <a:rPr lang="en-US" sz="1600">
                <a:ea typeface="Amazon Ember Light" panose="020B0403020204020204" pitchFamily="34" charset="0"/>
                <a:cs typeface="Amazon Ember Light" panose="020B0403020204020204" pitchFamily="34" charset="0"/>
              </a:rPr>
              <a:t>DynamoDB database stores products table </a:t>
            </a:r>
          </a:p>
        </p:txBody>
      </p:sp>
      <p:sp>
        <p:nvSpPr>
          <p:cNvPr id="75" name="API Gateway Rest API label">
            <a:extLst>
              <a:ext uri="{FF2B5EF4-FFF2-40B4-BE49-F238E27FC236}">
                <a16:creationId xmlns:a16="http://schemas.microsoft.com/office/drawing/2014/main" id="{CECB6D7D-13CE-1813-3CC8-28434AF4F689}"/>
              </a:ext>
            </a:extLst>
          </p:cNvPr>
          <p:cNvSpPr txBox="1"/>
          <p:nvPr/>
        </p:nvSpPr>
        <p:spPr>
          <a:xfrm>
            <a:off x="6340193" y="3729268"/>
            <a:ext cx="1678638" cy="529056"/>
          </a:xfrm>
          <a:prstGeom prst="rect">
            <a:avLst/>
          </a:prstGeom>
          <a:noFill/>
        </p:spPr>
        <p:txBody>
          <a:bodyPr wrap="square" rtlCol="0">
            <a:spAutoFit/>
          </a:bodyPr>
          <a:lstStyle/>
          <a:p>
            <a:pPr algn="r">
              <a:lnSpc>
                <a:spcPts val="1700"/>
              </a:lnSpc>
            </a:pPr>
            <a:r>
              <a:rPr lang="en-US" sz="1600">
                <a:ea typeface="Amazon Ember Light" panose="020B0403020204020204" pitchFamily="34" charset="0"/>
                <a:cs typeface="Amazon Ember Light" panose="020B0403020204020204" pitchFamily="34" charset="0"/>
              </a:rPr>
              <a:t>API Gateway REST API</a:t>
            </a:r>
          </a:p>
        </p:txBody>
      </p:sp>
      <p:pic>
        <p:nvPicPr>
          <p:cNvPr id="76" name="Amazon API Gateway icon">
            <a:extLst>
              <a:ext uri="{FF2B5EF4-FFF2-40B4-BE49-F238E27FC236}">
                <a16:creationId xmlns:a16="http://schemas.microsoft.com/office/drawing/2014/main" id="{89567CB1-C07B-C882-1914-D3BD36F858B0}"/>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13662" y="3823350"/>
            <a:ext cx="411480" cy="411480"/>
          </a:xfrm>
          <a:prstGeom prst="rect">
            <a:avLst/>
          </a:prstGeom>
        </p:spPr>
      </p:pic>
      <p:pic>
        <p:nvPicPr>
          <p:cNvPr id="71" name="Lambda icon for lookups">
            <a:extLst>
              <a:ext uri="{FF2B5EF4-FFF2-40B4-BE49-F238E27FC236}">
                <a16:creationId xmlns:a16="http://schemas.microsoft.com/office/drawing/2014/main" id="{AA75DF44-0B8E-3D95-EA7A-6147042270A5}"/>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13662" y="4622465"/>
            <a:ext cx="411480" cy="411480"/>
          </a:xfrm>
          <a:prstGeom prst="rect">
            <a:avLst/>
          </a:prstGeom>
        </p:spPr>
      </p:pic>
      <p:sp>
        <p:nvSpPr>
          <p:cNvPr id="72" name="Lambda database looksups label">
            <a:extLst>
              <a:ext uri="{FF2B5EF4-FFF2-40B4-BE49-F238E27FC236}">
                <a16:creationId xmlns:a16="http://schemas.microsoft.com/office/drawing/2014/main" id="{845DC564-0ACE-46FB-78A2-7A42A8F3E3DC}"/>
              </a:ext>
            </a:extLst>
          </p:cNvPr>
          <p:cNvSpPr txBox="1"/>
          <p:nvPr/>
        </p:nvSpPr>
        <p:spPr>
          <a:xfrm>
            <a:off x="5724858" y="4363662"/>
            <a:ext cx="2321269" cy="529056"/>
          </a:xfrm>
          <a:prstGeom prst="rect">
            <a:avLst/>
          </a:prstGeom>
          <a:noFill/>
        </p:spPr>
        <p:txBody>
          <a:bodyPr wrap="square" rtlCol="0">
            <a:spAutoFit/>
          </a:bodyPr>
          <a:lstStyle/>
          <a:p>
            <a:pPr algn="r">
              <a:lnSpc>
                <a:spcPts val="1700"/>
              </a:lnSpc>
            </a:pPr>
            <a:r>
              <a:rPr lang="en-US" sz="1600">
                <a:ea typeface="Amazon Ember Light" panose="020B0403020204020204" pitchFamily="34" charset="0"/>
                <a:cs typeface="Amazon Ember Light" panose="020B0403020204020204" pitchFamily="34" charset="0"/>
              </a:rPr>
              <a:t>Lambda function </a:t>
            </a:r>
            <a:br>
              <a:rPr lang="en-US" sz="1600">
                <a:ea typeface="Amazon Ember Light" panose="020B0403020204020204" pitchFamily="34" charset="0"/>
                <a:cs typeface="Amazon Ember Light" panose="020B0403020204020204" pitchFamily="34" charset="0"/>
              </a:rPr>
            </a:br>
            <a:r>
              <a:rPr lang="en-US" sz="1600">
                <a:ea typeface="Amazon Ember Light" panose="020B0403020204020204" pitchFamily="34" charset="0"/>
                <a:cs typeface="Amazon Ember Light" panose="020B0403020204020204" pitchFamily="34" charset="0"/>
              </a:rPr>
              <a:t>does database lookups</a:t>
            </a:r>
          </a:p>
        </p:txBody>
      </p:sp>
      <p:cxnSp>
        <p:nvCxnSpPr>
          <p:cNvPr id="73" name="line between Lambda and API Gateway">
            <a:extLst>
              <a:ext uri="{FF2B5EF4-FFF2-40B4-BE49-F238E27FC236}">
                <a16:creationId xmlns:a16="http://schemas.microsoft.com/office/drawing/2014/main" id="{EE8473C9-4911-4012-0232-B54B6B3B8EB1}"/>
              </a:ext>
              <a:ext uri="{C183D7F6-B498-43B3-948B-1728B52AA6E4}">
                <adec:decorative xmlns:adec="http://schemas.microsoft.com/office/drawing/2017/decorative" val="1"/>
              </a:ext>
            </a:extLst>
          </p:cNvPr>
          <p:cNvCxnSpPr>
            <a:cxnSpLocks/>
            <a:stCxn id="76" idx="2"/>
            <a:endCxn id="71" idx="0"/>
          </p:cNvCxnSpPr>
          <p:nvPr/>
        </p:nvCxnSpPr>
        <p:spPr>
          <a:xfrm>
            <a:off x="8219402" y="4234830"/>
            <a:ext cx="0" cy="38763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4" name="line between Lambda and DynamoDB">
            <a:extLst>
              <a:ext uri="{FF2B5EF4-FFF2-40B4-BE49-F238E27FC236}">
                <a16:creationId xmlns:a16="http://schemas.microsoft.com/office/drawing/2014/main" id="{3A8036C3-F84D-3E36-67A3-8573D4FCD184}"/>
              </a:ext>
              <a:ext uri="{C183D7F6-B498-43B3-948B-1728B52AA6E4}">
                <adec:decorative xmlns:adec="http://schemas.microsoft.com/office/drawing/2017/decorative" val="1"/>
              </a:ext>
            </a:extLst>
          </p:cNvPr>
          <p:cNvCxnSpPr>
            <a:cxnSpLocks/>
            <a:stCxn id="71" idx="2"/>
            <a:endCxn id="77" idx="0"/>
          </p:cNvCxnSpPr>
          <p:nvPr/>
        </p:nvCxnSpPr>
        <p:spPr>
          <a:xfrm>
            <a:off x="8219402" y="5033945"/>
            <a:ext cx="0" cy="60890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55" name="employees icon">
            <a:extLst>
              <a:ext uri="{FF2B5EF4-FFF2-40B4-BE49-F238E27FC236}">
                <a16:creationId xmlns:a16="http://schemas.microsoft.com/office/drawing/2014/main" id="{9BBAA567-A169-23E1-4AE3-4836787392B9}"/>
              </a:ext>
              <a:ext uri="{C183D7F6-B498-43B3-948B-1728B52AA6E4}">
                <adec:decorative xmlns:adec="http://schemas.microsoft.com/office/drawing/2017/decorative" val="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406049" y="4249172"/>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Cafe employees label">
            <a:extLst>
              <a:ext uri="{FF2B5EF4-FFF2-40B4-BE49-F238E27FC236}">
                <a16:creationId xmlns:a16="http://schemas.microsoft.com/office/drawing/2014/main" id="{DC04D0E5-AA66-46BB-5331-9FB42EE56562}"/>
              </a:ext>
            </a:extLst>
          </p:cNvPr>
          <p:cNvSpPr txBox="1">
            <a:spLocks noChangeArrowheads="1"/>
          </p:cNvSpPr>
          <p:nvPr/>
        </p:nvSpPr>
        <p:spPr bwMode="auto">
          <a:xfrm>
            <a:off x="-13199" y="4594319"/>
            <a:ext cx="1249977"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Café employees</a:t>
            </a:r>
          </a:p>
        </p:txBody>
      </p:sp>
      <p:cxnSp>
        <p:nvCxnSpPr>
          <p:cNvPr id="57" name="line from employees to Elastic Beanstalk">
            <a:extLst>
              <a:ext uri="{FF2B5EF4-FFF2-40B4-BE49-F238E27FC236}">
                <a16:creationId xmlns:a16="http://schemas.microsoft.com/office/drawing/2014/main" id="{89E0ECD8-F03A-0F4C-F396-FE9E4E7C9E1D}"/>
              </a:ext>
              <a:ext uri="{C183D7F6-B498-43B3-948B-1728B52AA6E4}">
                <adec:decorative xmlns:adec="http://schemas.microsoft.com/office/drawing/2017/decorative" val="1"/>
              </a:ext>
            </a:extLst>
          </p:cNvPr>
          <p:cNvCxnSpPr>
            <a:cxnSpLocks/>
            <a:stCxn id="55" idx="1"/>
            <a:endCxn id="58" idx="1"/>
          </p:cNvCxnSpPr>
          <p:nvPr/>
        </p:nvCxnSpPr>
        <p:spPr>
          <a:xfrm>
            <a:off x="817529" y="4454912"/>
            <a:ext cx="302857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58" name="Elastic Beanstalk icon">
            <a:extLst>
              <a:ext uri="{FF2B5EF4-FFF2-40B4-BE49-F238E27FC236}">
                <a16:creationId xmlns:a16="http://schemas.microsoft.com/office/drawing/2014/main" id="{E38EE19B-A612-40AA-7818-D3AA360E7050}"/>
              </a:ext>
              <a:ext uri="{C183D7F6-B498-43B3-948B-1728B52AA6E4}">
                <adec:decorative xmlns:adec="http://schemas.microsoft.com/office/drawing/2017/decorative" val="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46101" y="4255973"/>
            <a:ext cx="408204" cy="40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Elastic Beanstalk label">
            <a:extLst>
              <a:ext uri="{FF2B5EF4-FFF2-40B4-BE49-F238E27FC236}">
                <a16:creationId xmlns:a16="http://schemas.microsoft.com/office/drawing/2014/main" id="{00D4C48E-8C5D-71BD-EE95-F48EDF3FDE51}"/>
              </a:ext>
            </a:extLst>
          </p:cNvPr>
          <p:cNvSpPr txBox="1"/>
          <p:nvPr/>
        </p:nvSpPr>
        <p:spPr>
          <a:xfrm>
            <a:off x="2078771" y="4144880"/>
            <a:ext cx="1787900" cy="311047"/>
          </a:xfrm>
          <a:prstGeom prst="rect">
            <a:avLst/>
          </a:prstGeom>
          <a:noFill/>
        </p:spPr>
        <p:txBody>
          <a:bodyPr wrap="square" rtlCol="0">
            <a:spAutoFit/>
          </a:bodyPr>
          <a:lstStyle/>
          <a:p>
            <a:pPr algn="r">
              <a:lnSpc>
                <a:spcPts val="1700"/>
              </a:lnSpc>
            </a:pPr>
            <a:r>
              <a:rPr lang="en-US" sz="1600">
                <a:ea typeface="Amazon Ember Light" panose="020B0403020204020204" pitchFamily="34" charset="0"/>
                <a:cs typeface="Amazon Ember Light" panose="020B0403020204020204" pitchFamily="34" charset="0"/>
              </a:rPr>
              <a:t>Elastic Beanstalk</a:t>
            </a:r>
          </a:p>
        </p:txBody>
      </p:sp>
      <p:pic>
        <p:nvPicPr>
          <p:cNvPr id="60" name="ECR icon">
            <a:extLst>
              <a:ext uri="{FF2B5EF4-FFF2-40B4-BE49-F238E27FC236}">
                <a16:creationId xmlns:a16="http://schemas.microsoft.com/office/drawing/2014/main" id="{C265F9A1-FDFD-E7B6-93AB-5F383EAC527D}"/>
              </a:ext>
              <a:ext uri="{C183D7F6-B498-43B3-948B-1728B52AA6E4}">
                <adec:decorative xmlns:adec="http://schemas.microsoft.com/office/drawing/2017/decorative" val="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46101" y="3548152"/>
            <a:ext cx="408204" cy="40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ECR label">
            <a:extLst>
              <a:ext uri="{FF2B5EF4-FFF2-40B4-BE49-F238E27FC236}">
                <a16:creationId xmlns:a16="http://schemas.microsoft.com/office/drawing/2014/main" id="{6DCF06D1-69CB-F996-1C2D-D7A39D3E7A88}"/>
              </a:ext>
            </a:extLst>
          </p:cNvPr>
          <p:cNvSpPr txBox="1"/>
          <p:nvPr/>
        </p:nvSpPr>
        <p:spPr>
          <a:xfrm>
            <a:off x="2818884" y="3006270"/>
            <a:ext cx="1522176" cy="529056"/>
          </a:xfrm>
          <a:prstGeom prst="rect">
            <a:avLst/>
          </a:prstGeom>
          <a:noFill/>
        </p:spPr>
        <p:txBody>
          <a:bodyPr wrap="square" rtlCol="0">
            <a:spAutoFit/>
          </a:bodyPr>
          <a:lstStyle/>
          <a:p>
            <a:pPr algn="r">
              <a:lnSpc>
                <a:spcPts val="1700"/>
              </a:lnSpc>
            </a:pPr>
            <a:r>
              <a:rPr lang="en-US" sz="1600">
                <a:ea typeface="Amazon Ember Light" panose="020B0403020204020204" pitchFamily="34" charset="0"/>
                <a:cs typeface="Amazon Ember Light" panose="020B0403020204020204" pitchFamily="34" charset="0"/>
              </a:rPr>
              <a:t>ECR hosts Docker image </a:t>
            </a:r>
          </a:p>
        </p:txBody>
      </p:sp>
      <p:cxnSp>
        <p:nvCxnSpPr>
          <p:cNvPr id="62" name="line between ECR and Elastic Beanstalk">
            <a:extLst>
              <a:ext uri="{FF2B5EF4-FFF2-40B4-BE49-F238E27FC236}">
                <a16:creationId xmlns:a16="http://schemas.microsoft.com/office/drawing/2014/main" id="{72F6A367-8F4F-3B0A-4471-29A45F7CAB23}"/>
              </a:ext>
              <a:ext uri="{C183D7F6-B498-43B3-948B-1728B52AA6E4}">
                <adec:decorative xmlns:adec="http://schemas.microsoft.com/office/drawing/2017/decorative" val="1"/>
              </a:ext>
            </a:extLst>
          </p:cNvPr>
          <p:cNvCxnSpPr>
            <a:cxnSpLocks/>
            <a:stCxn id="60" idx="2"/>
            <a:endCxn id="58" idx="0"/>
          </p:cNvCxnSpPr>
          <p:nvPr/>
        </p:nvCxnSpPr>
        <p:spPr>
          <a:xfrm>
            <a:off x="4050203" y="3956356"/>
            <a:ext cx="0" cy="299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3" name="EC2 instance icon">
            <a:extLst>
              <a:ext uri="{FF2B5EF4-FFF2-40B4-BE49-F238E27FC236}">
                <a16:creationId xmlns:a16="http://schemas.microsoft.com/office/drawing/2014/main" id="{504416EF-E253-1CA1-ABF9-02C1A30F006E}"/>
              </a:ext>
              <a:ext uri="{C183D7F6-B498-43B3-948B-1728B52AA6E4}">
                <adec:decorative xmlns:adec="http://schemas.microsoft.com/office/drawing/2017/decorative" val="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10068" y="4254335"/>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EC2 label">
            <a:extLst>
              <a:ext uri="{FF2B5EF4-FFF2-40B4-BE49-F238E27FC236}">
                <a16:creationId xmlns:a16="http://schemas.microsoft.com/office/drawing/2014/main" id="{21ABA23B-7451-3056-36A8-695AF7DED0D8}"/>
              </a:ext>
            </a:extLst>
          </p:cNvPr>
          <p:cNvSpPr txBox="1"/>
          <p:nvPr/>
        </p:nvSpPr>
        <p:spPr>
          <a:xfrm>
            <a:off x="4849189" y="3157323"/>
            <a:ext cx="1880932" cy="965072"/>
          </a:xfrm>
          <a:prstGeom prst="rect">
            <a:avLst/>
          </a:prstGeom>
          <a:noFill/>
        </p:spPr>
        <p:txBody>
          <a:bodyPr wrap="square" rtlCol="0">
            <a:spAutoFit/>
          </a:bodyPr>
          <a:lstStyle/>
          <a:p>
            <a:pPr>
              <a:lnSpc>
                <a:spcPts val="1700"/>
              </a:lnSpc>
            </a:pPr>
            <a:r>
              <a:rPr lang="en-US" sz="1600">
                <a:ea typeface="Amazon Ember Light" panose="020B0403020204020204" pitchFamily="34" charset="0"/>
                <a:cs typeface="Amazon Ember Light" panose="020B0403020204020204" pitchFamily="34" charset="0"/>
              </a:rPr>
              <a:t>EC2 instance with Docker container runs coffee supplier website</a:t>
            </a:r>
          </a:p>
        </p:txBody>
      </p:sp>
      <p:pic>
        <p:nvPicPr>
          <p:cNvPr id="65" name="Aurora severless, RDS icon">
            <a:extLst>
              <a:ext uri="{FF2B5EF4-FFF2-40B4-BE49-F238E27FC236}">
                <a16:creationId xmlns:a16="http://schemas.microsoft.com/office/drawing/2014/main" id="{57C39F1C-7F5E-A8B7-17AC-1E4CD6EA6223}"/>
              </a:ext>
              <a:ext uri="{C183D7F6-B498-43B3-948B-1728B52AA6E4}">
                <adec:decorative xmlns:adec="http://schemas.microsoft.com/office/drawing/2017/decorative" val="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46101" y="4891245"/>
            <a:ext cx="408205" cy="40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Aurora Serverless label">
            <a:extLst>
              <a:ext uri="{FF2B5EF4-FFF2-40B4-BE49-F238E27FC236}">
                <a16:creationId xmlns:a16="http://schemas.microsoft.com/office/drawing/2014/main" id="{97A72C1E-2C13-2FD2-63D0-3B7344D4B319}"/>
              </a:ext>
            </a:extLst>
          </p:cNvPr>
          <p:cNvSpPr txBox="1"/>
          <p:nvPr/>
        </p:nvSpPr>
        <p:spPr>
          <a:xfrm>
            <a:off x="1392387" y="4835882"/>
            <a:ext cx="2474284" cy="747064"/>
          </a:xfrm>
          <a:prstGeom prst="rect">
            <a:avLst/>
          </a:prstGeom>
          <a:noFill/>
        </p:spPr>
        <p:txBody>
          <a:bodyPr wrap="square" rtlCol="0">
            <a:spAutoFit/>
          </a:bodyPr>
          <a:lstStyle/>
          <a:p>
            <a:pPr algn="r">
              <a:lnSpc>
                <a:spcPts val="1700"/>
              </a:lnSpc>
            </a:pPr>
            <a:r>
              <a:rPr lang="en-US" sz="1600">
                <a:ea typeface="Amazon Ember Light" panose="020B0403020204020204" pitchFamily="34" charset="0"/>
                <a:cs typeface="Amazon Ember Light" panose="020B0403020204020204" pitchFamily="34" charset="0"/>
              </a:rPr>
              <a:t>Aurora Serverless on RDS stores supplier database</a:t>
            </a:r>
          </a:p>
        </p:txBody>
      </p:sp>
      <p:cxnSp>
        <p:nvCxnSpPr>
          <p:cNvPr id="67" name="line from Elastic Beanstalk to EC2">
            <a:extLst>
              <a:ext uri="{FF2B5EF4-FFF2-40B4-BE49-F238E27FC236}">
                <a16:creationId xmlns:a16="http://schemas.microsoft.com/office/drawing/2014/main" id="{E478D31F-D6CD-F1A2-D913-3C5D4D28EF18}"/>
              </a:ext>
              <a:ext uri="{C183D7F6-B498-43B3-948B-1728B52AA6E4}">
                <adec:decorative xmlns:adec="http://schemas.microsoft.com/office/drawing/2017/decorative" val="1"/>
              </a:ext>
            </a:extLst>
          </p:cNvPr>
          <p:cNvCxnSpPr>
            <a:cxnSpLocks/>
            <a:stCxn id="58" idx="3"/>
            <a:endCxn id="63" idx="1"/>
          </p:cNvCxnSpPr>
          <p:nvPr/>
        </p:nvCxnSpPr>
        <p:spPr>
          <a:xfrm>
            <a:off x="4254305" y="4460075"/>
            <a:ext cx="2557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8" name="Docker image icon">
            <a:extLst>
              <a:ext uri="{FF2B5EF4-FFF2-40B4-BE49-F238E27FC236}">
                <a16:creationId xmlns:a16="http://schemas.microsoft.com/office/drawing/2014/main" id="{F8BA324E-5F1C-78A1-0BBD-27C661A71FB9}"/>
              </a:ext>
              <a:ext uri="{C183D7F6-B498-43B3-948B-1728B52AA6E4}">
                <adec:decorative xmlns:adec="http://schemas.microsoft.com/office/drawing/2017/decorative" val="1"/>
              </a:ext>
            </a:extLst>
          </p:cNvPr>
          <p:cNvPicPr>
            <a:picLocks noChangeAspect="1" noChangeArrowheads="1"/>
          </p:cNvPicPr>
          <p:nvPr/>
        </p:nvPicPr>
        <p:blipFill>
          <a:blip r:embed="rId26"/>
          <a:stretch>
            <a:fillRect/>
          </a:stretch>
        </p:blipFill>
        <p:spPr bwMode="auto">
          <a:xfrm>
            <a:off x="3530288" y="3544317"/>
            <a:ext cx="345413" cy="34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Docker resource icon">
            <a:extLst>
              <a:ext uri="{FF2B5EF4-FFF2-40B4-BE49-F238E27FC236}">
                <a16:creationId xmlns:a16="http://schemas.microsoft.com/office/drawing/2014/main" id="{5FF34F30-FB72-4460-FA3C-7D99BFA69275}"/>
              </a:ext>
              <a:ext uri="{C183D7F6-B498-43B3-948B-1728B52AA6E4}">
                <adec:decorative xmlns:adec="http://schemas.microsoft.com/office/drawing/2017/decorative" val="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43867" y="402972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line from EC2 instance to Lambda function">
            <a:extLst>
              <a:ext uri="{FF2B5EF4-FFF2-40B4-BE49-F238E27FC236}">
                <a16:creationId xmlns:a16="http://schemas.microsoft.com/office/drawing/2014/main" id="{231E896B-9FEA-FAC8-6AD0-3B7571C675C9}"/>
              </a:ext>
              <a:ext uri="{C183D7F6-B498-43B3-948B-1728B52AA6E4}">
                <adec:decorative xmlns:adec="http://schemas.microsoft.com/office/drawing/2017/decorative" val="1"/>
              </a:ext>
            </a:extLst>
          </p:cNvPr>
          <p:cNvCxnSpPr>
            <a:cxnSpLocks/>
            <a:stCxn id="63" idx="3"/>
            <a:endCxn id="71" idx="1"/>
          </p:cNvCxnSpPr>
          <p:nvPr/>
        </p:nvCxnSpPr>
        <p:spPr>
          <a:xfrm>
            <a:off x="4921548" y="4460075"/>
            <a:ext cx="3092114" cy="457200"/>
          </a:xfrm>
          <a:prstGeom prst="bentConnector3">
            <a:avLst>
              <a:gd name="adj1" fmla="val 2887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7" name="line between EC2 and ElastiCache">
            <a:extLst>
              <a:ext uri="{FF2B5EF4-FFF2-40B4-BE49-F238E27FC236}">
                <a16:creationId xmlns:a16="http://schemas.microsoft.com/office/drawing/2014/main" id="{03664B74-C607-96FF-5050-998483FCADED}"/>
              </a:ext>
              <a:ext uri="{C183D7F6-B498-43B3-948B-1728B52AA6E4}">
                <adec:decorative xmlns:adec="http://schemas.microsoft.com/office/drawing/2017/decorative" val="1"/>
              </a:ext>
            </a:extLst>
          </p:cNvPr>
          <p:cNvCxnSpPr>
            <a:cxnSpLocks/>
            <a:stCxn id="63" idx="2"/>
            <a:endCxn id="47" idx="0"/>
          </p:cNvCxnSpPr>
          <p:nvPr/>
        </p:nvCxnSpPr>
        <p:spPr>
          <a:xfrm>
            <a:off x="4715808" y="4665815"/>
            <a:ext cx="0" cy="30899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8" name="AWS WAF for API endpoint label">
            <a:extLst>
              <a:ext uri="{FF2B5EF4-FFF2-40B4-BE49-F238E27FC236}">
                <a16:creationId xmlns:a16="http://schemas.microsoft.com/office/drawing/2014/main" id="{6B95A878-1D22-288B-53BD-B9BDAA5E331C}"/>
              </a:ext>
            </a:extLst>
          </p:cNvPr>
          <p:cNvSpPr txBox="1">
            <a:spLocks noChangeArrowheads="1"/>
          </p:cNvSpPr>
          <p:nvPr/>
        </p:nvSpPr>
        <p:spPr bwMode="auto">
          <a:xfrm>
            <a:off x="5822322" y="2585057"/>
            <a:ext cx="2196509"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AWS WAF </a:t>
            </a:r>
            <a:br>
              <a:rPr lang="en-US" altLang="en-US" sz="1600">
                <a:latin typeface="+mn-lt"/>
                <a:ea typeface="Amazon Ember Light" panose="020B0403020204020204" pitchFamily="34" charset="0"/>
                <a:cs typeface="Amazon Ember Light" panose="020B0403020204020204" pitchFamily="34" charset="0"/>
              </a:rPr>
            </a:br>
            <a:r>
              <a:rPr lang="en-US" altLang="en-US" sz="1600">
                <a:latin typeface="+mn-lt"/>
                <a:ea typeface="Amazon Ember Light" panose="020B0403020204020204" pitchFamily="34" charset="0"/>
                <a:cs typeface="Amazon Ember Light" panose="020B0403020204020204" pitchFamily="34" charset="0"/>
              </a:rPr>
              <a:t>secures API endpoint</a:t>
            </a:r>
          </a:p>
        </p:txBody>
      </p:sp>
      <p:pic>
        <p:nvPicPr>
          <p:cNvPr id="39" name="cafe employees icon on right side of diagram">
            <a:extLst>
              <a:ext uri="{FF2B5EF4-FFF2-40B4-BE49-F238E27FC236}">
                <a16:creationId xmlns:a16="http://schemas.microsoft.com/office/drawing/2014/main" id="{C1B6342D-1066-E56F-4216-3668CE157D4B}"/>
              </a:ext>
              <a:ext uri="{C183D7F6-B498-43B3-948B-1728B52AA6E4}">
                <adec:decorative xmlns:adec="http://schemas.microsoft.com/office/drawing/2017/decorative" val="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11381312" y="3537014"/>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Cafe employees label on right side of diagram">
            <a:extLst>
              <a:ext uri="{FF2B5EF4-FFF2-40B4-BE49-F238E27FC236}">
                <a16:creationId xmlns:a16="http://schemas.microsoft.com/office/drawing/2014/main" id="{8D852C3D-736F-E979-3A68-9DA082BAD284}"/>
              </a:ext>
            </a:extLst>
          </p:cNvPr>
          <p:cNvSpPr txBox="1">
            <a:spLocks noChangeArrowheads="1"/>
          </p:cNvSpPr>
          <p:nvPr/>
        </p:nvSpPr>
        <p:spPr bwMode="auto">
          <a:xfrm>
            <a:off x="10972154" y="3929661"/>
            <a:ext cx="1229796"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Café employees</a:t>
            </a:r>
          </a:p>
        </p:txBody>
      </p:sp>
      <p:cxnSp>
        <p:nvCxnSpPr>
          <p:cNvPr id="41" name="line between Amazon S3 and CloudFront">
            <a:extLst>
              <a:ext uri="{FF2B5EF4-FFF2-40B4-BE49-F238E27FC236}">
                <a16:creationId xmlns:a16="http://schemas.microsoft.com/office/drawing/2014/main" id="{ABD17136-163D-B223-0D52-E8D9ED605839}"/>
              </a:ext>
              <a:ext uri="{C183D7F6-B498-43B3-948B-1728B52AA6E4}">
                <adec:decorative xmlns:adec="http://schemas.microsoft.com/office/drawing/2017/decorative" val="1"/>
              </a:ext>
            </a:extLst>
          </p:cNvPr>
          <p:cNvCxnSpPr>
            <a:cxnSpLocks/>
          </p:cNvCxnSpPr>
          <p:nvPr/>
        </p:nvCxnSpPr>
        <p:spPr>
          <a:xfrm flipH="1" flipV="1">
            <a:off x="5311411" y="1918161"/>
            <a:ext cx="270225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2" name="Refresh cache per settings label">
            <a:extLst>
              <a:ext uri="{FF2B5EF4-FFF2-40B4-BE49-F238E27FC236}">
                <a16:creationId xmlns:a16="http://schemas.microsoft.com/office/drawing/2014/main" id="{3A50208E-0BF5-53A1-58F9-24EF8854FDDA}"/>
              </a:ext>
            </a:extLst>
          </p:cNvPr>
          <p:cNvSpPr txBox="1">
            <a:spLocks noChangeArrowheads="1"/>
          </p:cNvSpPr>
          <p:nvPr/>
        </p:nvSpPr>
        <p:spPr bwMode="auto">
          <a:xfrm>
            <a:off x="6004537" y="1930858"/>
            <a:ext cx="1479507"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Refresh cache per settings</a:t>
            </a:r>
          </a:p>
        </p:txBody>
      </p:sp>
      <p:sp>
        <p:nvSpPr>
          <p:cNvPr id="43" name="CloudFront distribution label">
            <a:extLst>
              <a:ext uri="{FF2B5EF4-FFF2-40B4-BE49-F238E27FC236}">
                <a16:creationId xmlns:a16="http://schemas.microsoft.com/office/drawing/2014/main" id="{E2ABFD63-E446-50A0-2B3F-7968014DC5E6}"/>
              </a:ext>
            </a:extLst>
          </p:cNvPr>
          <p:cNvSpPr txBox="1">
            <a:spLocks noChangeArrowheads="1"/>
          </p:cNvSpPr>
          <p:nvPr/>
        </p:nvSpPr>
        <p:spPr bwMode="auto">
          <a:xfrm>
            <a:off x="7449609" y="1311798"/>
            <a:ext cx="1405285"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CloudFront distribution</a:t>
            </a:r>
          </a:p>
        </p:txBody>
      </p:sp>
      <p:cxnSp>
        <p:nvCxnSpPr>
          <p:cNvPr id="44" name="line between CloudFront and WAF">
            <a:extLst>
              <a:ext uri="{FF2B5EF4-FFF2-40B4-BE49-F238E27FC236}">
                <a16:creationId xmlns:a16="http://schemas.microsoft.com/office/drawing/2014/main" id="{7B5F0A54-E6A9-83F3-14B9-937232647EF6}"/>
              </a:ext>
              <a:ext uri="{C183D7F6-B498-43B3-948B-1728B52AA6E4}">
                <adec:decorative xmlns:adec="http://schemas.microsoft.com/office/drawing/2017/decorative" val="1"/>
              </a:ext>
            </a:extLst>
          </p:cNvPr>
          <p:cNvCxnSpPr>
            <a:cxnSpLocks/>
            <a:stCxn id="49" idx="1"/>
            <a:endCxn id="52" idx="3"/>
          </p:cNvCxnSpPr>
          <p:nvPr/>
        </p:nvCxnSpPr>
        <p:spPr>
          <a:xfrm rot="10800000">
            <a:off x="8425142" y="2037391"/>
            <a:ext cx="358468" cy="388456"/>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5" name="line between CloudFront through WAF to API Gateway">
            <a:extLst>
              <a:ext uri="{FF2B5EF4-FFF2-40B4-BE49-F238E27FC236}">
                <a16:creationId xmlns:a16="http://schemas.microsoft.com/office/drawing/2014/main" id="{E1876D6D-0346-5046-D8A2-44D164D76361}"/>
              </a:ext>
              <a:ext uri="{C183D7F6-B498-43B3-948B-1728B52AA6E4}">
                <adec:decorative xmlns:adec="http://schemas.microsoft.com/office/drawing/2017/decorative" val="1"/>
              </a:ext>
            </a:extLst>
          </p:cNvPr>
          <p:cNvCxnSpPr>
            <a:cxnSpLocks/>
            <a:stCxn id="52" idx="2"/>
            <a:endCxn id="76" idx="0"/>
          </p:cNvCxnSpPr>
          <p:nvPr/>
        </p:nvCxnSpPr>
        <p:spPr>
          <a:xfrm>
            <a:off x="8219402" y="2243131"/>
            <a:ext cx="0" cy="1580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 name="ElastiCache for Memcached label">
            <a:extLst>
              <a:ext uri="{FF2B5EF4-FFF2-40B4-BE49-F238E27FC236}">
                <a16:creationId xmlns:a16="http://schemas.microsoft.com/office/drawing/2014/main" id="{1885D0E6-E588-DAAF-AB72-139621631574}"/>
              </a:ext>
            </a:extLst>
          </p:cNvPr>
          <p:cNvSpPr txBox="1">
            <a:spLocks noChangeArrowheads="1"/>
          </p:cNvSpPr>
          <p:nvPr/>
        </p:nvSpPr>
        <p:spPr bwMode="auto">
          <a:xfrm>
            <a:off x="4849189" y="4921082"/>
            <a:ext cx="1595317" cy="74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ElastiCache </a:t>
            </a:r>
            <a:br>
              <a:rPr lang="en-US" altLang="en-US" sz="1600">
                <a:latin typeface="+mn-lt"/>
                <a:ea typeface="Amazon Ember Light" panose="020B0403020204020204" pitchFamily="34" charset="0"/>
                <a:cs typeface="Amazon Ember Light" panose="020B0403020204020204" pitchFamily="34" charset="0"/>
              </a:rPr>
            </a:br>
            <a:r>
              <a:rPr lang="en-US" altLang="en-US" sz="1600">
                <a:latin typeface="+mn-lt"/>
                <a:ea typeface="Amazon Ember Light" panose="020B0403020204020204" pitchFamily="34" charset="0"/>
                <a:cs typeface="Amazon Ember Light" panose="020B0403020204020204" pitchFamily="34" charset="0"/>
              </a:rPr>
              <a:t>for Memcached</a:t>
            </a:r>
          </a:p>
        </p:txBody>
      </p:sp>
      <p:pic>
        <p:nvPicPr>
          <p:cNvPr id="47" name="ElastiCache for Memcached icon">
            <a:extLst>
              <a:ext uri="{FF2B5EF4-FFF2-40B4-BE49-F238E27FC236}">
                <a16:creationId xmlns:a16="http://schemas.microsoft.com/office/drawing/2014/main" id="{E3F02C42-6D1C-D80C-3631-FF59E03B3324}"/>
              </a:ext>
              <a:ext uri="{C183D7F6-B498-43B3-948B-1728B52AA6E4}">
                <adec:decorative xmlns:adec="http://schemas.microsoft.com/office/drawing/2017/decorative" val="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10068" y="4974807"/>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line from AWS WAF to EC2">
            <a:extLst>
              <a:ext uri="{FF2B5EF4-FFF2-40B4-BE49-F238E27FC236}">
                <a16:creationId xmlns:a16="http://schemas.microsoft.com/office/drawing/2014/main" id="{49EDBDE9-680B-A37E-2D04-C9079CDF6261}"/>
              </a:ext>
              <a:ext uri="{C183D7F6-B498-43B3-948B-1728B52AA6E4}">
                <adec:decorative xmlns:adec="http://schemas.microsoft.com/office/drawing/2017/decorative" val="1"/>
              </a:ext>
            </a:extLst>
          </p:cNvPr>
          <p:cNvCxnSpPr>
            <a:cxnSpLocks/>
            <a:stCxn id="52" idx="2"/>
            <a:endCxn id="63" idx="0"/>
          </p:cNvCxnSpPr>
          <p:nvPr/>
        </p:nvCxnSpPr>
        <p:spPr>
          <a:xfrm rot="5400000">
            <a:off x="5462003" y="1496936"/>
            <a:ext cx="2011204" cy="3503594"/>
          </a:xfrm>
          <a:prstGeom prst="bentConnector3">
            <a:avLst>
              <a:gd name="adj1" fmla="val 43344"/>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49" name="AWS WAF icon for website">
            <a:extLst>
              <a:ext uri="{FF2B5EF4-FFF2-40B4-BE49-F238E27FC236}">
                <a16:creationId xmlns:a16="http://schemas.microsoft.com/office/drawing/2014/main" id="{49D71AA3-92E7-F99F-8756-86AD818FB7BF}"/>
              </a:ext>
              <a:ext uri="{C183D7F6-B498-43B3-948B-1728B52AA6E4}">
                <adec:decorative xmlns:adec="http://schemas.microsoft.com/office/drawing/2017/decorative" val="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783610" y="2220107"/>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WS WAF label for website">
            <a:extLst>
              <a:ext uri="{FF2B5EF4-FFF2-40B4-BE49-F238E27FC236}">
                <a16:creationId xmlns:a16="http://schemas.microsoft.com/office/drawing/2014/main" id="{29DD0055-B797-5DB6-44DB-95C921390A7C}"/>
              </a:ext>
            </a:extLst>
          </p:cNvPr>
          <p:cNvSpPr txBox="1">
            <a:spLocks noChangeArrowheads="1"/>
          </p:cNvSpPr>
          <p:nvPr/>
        </p:nvSpPr>
        <p:spPr bwMode="auto">
          <a:xfrm>
            <a:off x="8744672" y="1693077"/>
            <a:ext cx="2129597"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AWS WAF </a:t>
            </a:r>
            <a:br>
              <a:rPr lang="en-US" altLang="en-US" sz="1600">
                <a:latin typeface="+mn-lt"/>
                <a:ea typeface="Amazon Ember Light" panose="020B0403020204020204" pitchFamily="34" charset="0"/>
                <a:cs typeface="Amazon Ember Light" panose="020B0403020204020204" pitchFamily="34" charset="0"/>
              </a:rPr>
            </a:br>
            <a:r>
              <a:rPr lang="en-US" altLang="en-US" sz="1600">
                <a:latin typeface="+mn-lt"/>
                <a:ea typeface="Amazon Ember Light" panose="020B0403020204020204" pitchFamily="34" charset="0"/>
                <a:cs typeface="Amazon Ember Light" panose="020B0403020204020204" pitchFamily="34" charset="0"/>
              </a:rPr>
              <a:t>secures website</a:t>
            </a:r>
          </a:p>
        </p:txBody>
      </p:sp>
      <p:pic>
        <p:nvPicPr>
          <p:cNvPr id="51" name="AWS WAF icon">
            <a:extLst>
              <a:ext uri="{FF2B5EF4-FFF2-40B4-BE49-F238E27FC236}">
                <a16:creationId xmlns:a16="http://schemas.microsoft.com/office/drawing/2014/main" id="{DE2A6801-1280-31D6-EE02-FAFDAD5CE47E}"/>
              </a:ext>
              <a:ext uri="{C183D7F6-B498-43B3-948B-1728B52AA6E4}">
                <adec:decorative xmlns:adec="http://schemas.microsoft.com/office/drawing/2017/decorative" val="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013662" y="2842747"/>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CloudFront icon">
            <a:extLst>
              <a:ext uri="{FF2B5EF4-FFF2-40B4-BE49-F238E27FC236}">
                <a16:creationId xmlns:a16="http://schemas.microsoft.com/office/drawing/2014/main" id="{4A455CCE-CDEB-ECF8-EA80-932E5CF8135B}"/>
              </a:ext>
              <a:ext uri="{C183D7F6-B498-43B3-948B-1728B52AA6E4}">
                <adec:decorative xmlns:adec="http://schemas.microsoft.com/office/drawing/2017/decorative" val="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013662" y="1831651"/>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line from RDS to ElastiCache">
            <a:extLst>
              <a:ext uri="{FF2B5EF4-FFF2-40B4-BE49-F238E27FC236}">
                <a16:creationId xmlns:a16="http://schemas.microsoft.com/office/drawing/2014/main" id="{EBCDAE2D-C34C-5EB0-45FD-AA3C76D3342E}"/>
              </a:ext>
              <a:ext uri="{C183D7F6-B498-43B3-948B-1728B52AA6E4}">
                <adec:decorative xmlns:adec="http://schemas.microsoft.com/office/drawing/2017/decorative" val="1"/>
              </a:ext>
            </a:extLst>
          </p:cNvPr>
          <p:cNvCxnSpPr>
            <a:cxnSpLocks/>
            <a:endCxn id="47" idx="1"/>
          </p:cNvCxnSpPr>
          <p:nvPr/>
        </p:nvCxnSpPr>
        <p:spPr>
          <a:xfrm flipV="1">
            <a:off x="4267504" y="5180547"/>
            <a:ext cx="24256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4" name="line from website users to WAF">
            <a:extLst>
              <a:ext uri="{FF2B5EF4-FFF2-40B4-BE49-F238E27FC236}">
                <a16:creationId xmlns:a16="http://schemas.microsoft.com/office/drawing/2014/main" id="{74CE8D72-7675-95FE-F6C6-7959B87D3176}"/>
              </a:ext>
              <a:ext uri="{C183D7F6-B498-43B3-948B-1728B52AA6E4}">
                <adec:decorative xmlns:adec="http://schemas.microsoft.com/office/drawing/2017/decorative" val="1"/>
              </a:ext>
            </a:extLst>
          </p:cNvPr>
          <p:cNvCxnSpPr>
            <a:cxnSpLocks/>
          </p:cNvCxnSpPr>
          <p:nvPr/>
        </p:nvCxnSpPr>
        <p:spPr>
          <a:xfrm flipH="1" flipV="1">
            <a:off x="9195090" y="2425847"/>
            <a:ext cx="218622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line from Cafe Employees Mod 9 remove for mod 12">
            <a:extLst>
              <a:ext uri="{FF2B5EF4-FFF2-40B4-BE49-F238E27FC236}">
                <a16:creationId xmlns:a16="http://schemas.microsoft.com/office/drawing/2014/main" id="{07C0F134-2B94-FFBB-4485-2F6D8E69B3F1}"/>
              </a:ext>
              <a:ext uri="{C183D7F6-B498-43B3-948B-1728B52AA6E4}">
                <adec:decorative xmlns:adec="http://schemas.microsoft.com/office/drawing/2017/decorative" val="1"/>
              </a:ext>
            </a:extLst>
          </p:cNvPr>
          <p:cNvCxnSpPr>
            <a:endCxn id="49" idx="2"/>
          </p:cNvCxnSpPr>
          <p:nvPr/>
        </p:nvCxnSpPr>
        <p:spPr>
          <a:xfrm rot="10800000">
            <a:off x="8989350" y="2631588"/>
            <a:ext cx="2391962" cy="11111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Suppliers icon">
            <a:extLst>
              <a:ext uri="{FF2B5EF4-FFF2-40B4-BE49-F238E27FC236}">
                <a16:creationId xmlns:a16="http://schemas.microsoft.com/office/drawing/2014/main" id="{0E989EED-66F5-4164-77F1-FC6E5C6957AD}"/>
              </a:ext>
              <a:ext uri="{C183D7F6-B498-43B3-948B-1728B52AA6E4}">
                <adec:decorative xmlns:adec="http://schemas.microsoft.com/office/drawing/2017/decorative" val="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406049" y="5562145"/>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SNS icon">
            <a:extLst>
              <a:ext uri="{FF2B5EF4-FFF2-40B4-BE49-F238E27FC236}">
                <a16:creationId xmlns:a16="http://schemas.microsoft.com/office/drawing/2014/main" id="{14BC129E-FD47-311A-6ED5-37C448325349}"/>
              </a:ext>
              <a:ext uri="{C183D7F6-B498-43B3-948B-1728B52AA6E4}">
                <adec:decorative xmlns:adec="http://schemas.microsoft.com/office/drawing/2017/decorative" val="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00223" y="5590545"/>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NS label">
            <a:extLst>
              <a:ext uri="{FF2B5EF4-FFF2-40B4-BE49-F238E27FC236}">
                <a16:creationId xmlns:a16="http://schemas.microsoft.com/office/drawing/2014/main" id="{E7EE547E-1B9D-EBA4-60A8-1AD9E5C20268}"/>
              </a:ext>
            </a:extLst>
          </p:cNvPr>
          <p:cNvSpPr txBox="1">
            <a:spLocks noChangeArrowheads="1"/>
          </p:cNvSpPr>
          <p:nvPr/>
        </p:nvSpPr>
        <p:spPr bwMode="auto">
          <a:xfrm>
            <a:off x="2736237" y="5975405"/>
            <a:ext cx="709674"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SNS</a:t>
            </a:r>
          </a:p>
        </p:txBody>
      </p:sp>
      <p:pic>
        <p:nvPicPr>
          <p:cNvPr id="26" name="SQS icon">
            <a:extLst>
              <a:ext uri="{FF2B5EF4-FFF2-40B4-BE49-F238E27FC236}">
                <a16:creationId xmlns:a16="http://schemas.microsoft.com/office/drawing/2014/main" id="{553F72D1-AFAA-38DB-D2AC-0933BBE68C1B}"/>
              </a:ext>
              <a:ext uri="{C183D7F6-B498-43B3-948B-1728B52AA6E4}">
                <adec:decorative xmlns:adec="http://schemas.microsoft.com/office/drawing/2017/decorative" val="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11291" y="5590545"/>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SQS label">
            <a:extLst>
              <a:ext uri="{FF2B5EF4-FFF2-40B4-BE49-F238E27FC236}">
                <a16:creationId xmlns:a16="http://schemas.microsoft.com/office/drawing/2014/main" id="{0BF62632-F6A4-0F8A-012E-1CE8EC9D9A00}"/>
              </a:ext>
            </a:extLst>
          </p:cNvPr>
          <p:cNvSpPr txBox="1">
            <a:spLocks noChangeArrowheads="1"/>
          </p:cNvSpPr>
          <p:nvPr/>
        </p:nvSpPr>
        <p:spPr bwMode="auto">
          <a:xfrm>
            <a:off x="3445911" y="5981119"/>
            <a:ext cx="615733"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SQS</a:t>
            </a:r>
          </a:p>
        </p:txBody>
      </p:sp>
      <p:sp>
        <p:nvSpPr>
          <p:cNvPr id="28" name="Suppliers label">
            <a:extLst>
              <a:ext uri="{FF2B5EF4-FFF2-40B4-BE49-F238E27FC236}">
                <a16:creationId xmlns:a16="http://schemas.microsoft.com/office/drawing/2014/main" id="{1740DF2E-A3B8-667D-C729-54F3EEA79531}"/>
              </a:ext>
            </a:extLst>
          </p:cNvPr>
          <p:cNvSpPr txBox="1">
            <a:spLocks noChangeArrowheads="1"/>
          </p:cNvSpPr>
          <p:nvPr/>
        </p:nvSpPr>
        <p:spPr bwMode="auto">
          <a:xfrm>
            <a:off x="90135" y="5952719"/>
            <a:ext cx="104330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Suppliers</a:t>
            </a:r>
          </a:p>
        </p:txBody>
      </p:sp>
      <p:cxnSp>
        <p:nvCxnSpPr>
          <p:cNvPr id="29" name="line from SQS to Lambda">
            <a:extLst>
              <a:ext uri="{FF2B5EF4-FFF2-40B4-BE49-F238E27FC236}">
                <a16:creationId xmlns:a16="http://schemas.microsoft.com/office/drawing/2014/main" id="{CA40729B-E5DF-8E3E-C38D-30F18D1FEBEF}"/>
              </a:ext>
              <a:ext uri="{C183D7F6-B498-43B3-948B-1728B52AA6E4}">
                <adec:decorative xmlns:adec="http://schemas.microsoft.com/office/drawing/2017/decorative" val="1"/>
              </a:ext>
            </a:extLst>
          </p:cNvPr>
          <p:cNvCxnSpPr>
            <a:cxnSpLocks/>
          </p:cNvCxnSpPr>
          <p:nvPr/>
        </p:nvCxnSpPr>
        <p:spPr>
          <a:xfrm>
            <a:off x="3922771" y="5767885"/>
            <a:ext cx="2832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line from SNS to SQS">
            <a:extLst>
              <a:ext uri="{FF2B5EF4-FFF2-40B4-BE49-F238E27FC236}">
                <a16:creationId xmlns:a16="http://schemas.microsoft.com/office/drawing/2014/main" id="{30264A18-79D9-77C6-CB67-F1C8F725A4EE}"/>
              </a:ext>
              <a:ext uri="{C183D7F6-B498-43B3-948B-1728B52AA6E4}">
                <adec:decorative xmlns:adec="http://schemas.microsoft.com/office/drawing/2017/decorative" val="1"/>
              </a:ext>
            </a:extLst>
          </p:cNvPr>
          <p:cNvCxnSpPr>
            <a:cxnSpLocks/>
          </p:cNvCxnSpPr>
          <p:nvPr/>
        </p:nvCxnSpPr>
        <p:spPr>
          <a:xfrm>
            <a:off x="3311703" y="5767885"/>
            <a:ext cx="1995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line from suppliers to SNS for inventory updates">
            <a:extLst>
              <a:ext uri="{FF2B5EF4-FFF2-40B4-BE49-F238E27FC236}">
                <a16:creationId xmlns:a16="http://schemas.microsoft.com/office/drawing/2014/main" id="{A41A2DFE-2901-24B5-81E2-AEE9C6262C79}"/>
              </a:ext>
              <a:ext uri="{C183D7F6-B498-43B3-948B-1728B52AA6E4}">
                <adec:decorative xmlns:adec="http://schemas.microsoft.com/office/drawing/2017/decorative" val="1"/>
              </a:ext>
            </a:extLst>
          </p:cNvPr>
          <p:cNvCxnSpPr>
            <a:cxnSpLocks/>
            <a:stCxn id="23" idx="1"/>
          </p:cNvCxnSpPr>
          <p:nvPr/>
        </p:nvCxnSpPr>
        <p:spPr>
          <a:xfrm>
            <a:off x="817529" y="5767885"/>
            <a:ext cx="20826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Coffee inventory updates label">
            <a:extLst>
              <a:ext uri="{FF2B5EF4-FFF2-40B4-BE49-F238E27FC236}">
                <a16:creationId xmlns:a16="http://schemas.microsoft.com/office/drawing/2014/main" id="{14C10564-01E8-FCC2-A603-EA803A56B046}"/>
              </a:ext>
            </a:extLst>
          </p:cNvPr>
          <p:cNvSpPr txBox="1">
            <a:spLocks noChangeArrowheads="1"/>
          </p:cNvSpPr>
          <p:nvPr/>
        </p:nvSpPr>
        <p:spPr bwMode="auto">
          <a:xfrm>
            <a:off x="1068820" y="5784168"/>
            <a:ext cx="1785680" cy="5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 Coffee inventory</a:t>
            </a:r>
          </a:p>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updates</a:t>
            </a:r>
          </a:p>
        </p:txBody>
      </p:sp>
      <p:pic>
        <p:nvPicPr>
          <p:cNvPr id="33" name="Lambda icon">
            <a:extLst>
              <a:ext uri="{FF2B5EF4-FFF2-40B4-BE49-F238E27FC236}">
                <a16:creationId xmlns:a16="http://schemas.microsoft.com/office/drawing/2014/main" id="{12EBBC19-B7AD-E380-98AC-4F50E0477C8A}"/>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06011" y="5590545"/>
            <a:ext cx="411480" cy="411480"/>
          </a:xfrm>
          <a:prstGeom prst="rect">
            <a:avLst/>
          </a:prstGeom>
        </p:spPr>
      </p:pic>
      <p:cxnSp>
        <p:nvCxnSpPr>
          <p:cNvPr id="34" name="line from Lambda to Aurora Serverless">
            <a:extLst>
              <a:ext uri="{FF2B5EF4-FFF2-40B4-BE49-F238E27FC236}">
                <a16:creationId xmlns:a16="http://schemas.microsoft.com/office/drawing/2014/main" id="{F4990F95-F0CE-ED18-CE54-EB754D91CB75}"/>
              </a:ext>
              <a:ext uri="{C183D7F6-B498-43B3-948B-1728B52AA6E4}">
                <adec:decorative xmlns:adec="http://schemas.microsoft.com/office/drawing/2017/decorative" val="1"/>
              </a:ext>
            </a:extLst>
          </p:cNvPr>
          <p:cNvCxnSpPr>
            <a:cxnSpLocks/>
            <a:stCxn id="33" idx="0"/>
            <a:endCxn id="65" idx="2"/>
          </p:cNvCxnSpPr>
          <p:nvPr/>
        </p:nvCxnSpPr>
        <p:spPr>
          <a:xfrm rot="16200000" flipV="1">
            <a:off x="4085431" y="5264224"/>
            <a:ext cx="291095" cy="3615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5" name="line from ElastiCache to Lambda">
            <a:extLst>
              <a:ext uri="{FF2B5EF4-FFF2-40B4-BE49-F238E27FC236}">
                <a16:creationId xmlns:a16="http://schemas.microsoft.com/office/drawing/2014/main" id="{AC9C00BE-FFED-8652-7502-2FE9A158FE06}"/>
              </a:ext>
              <a:ext uri="{C183D7F6-B498-43B3-948B-1728B52AA6E4}">
                <adec:decorative xmlns:adec="http://schemas.microsoft.com/office/drawing/2017/decorative" val="1"/>
              </a:ext>
            </a:extLst>
          </p:cNvPr>
          <p:cNvCxnSpPr>
            <a:cxnSpLocks/>
            <a:stCxn id="33" idx="3"/>
            <a:endCxn id="47" idx="2"/>
          </p:cNvCxnSpPr>
          <p:nvPr/>
        </p:nvCxnSpPr>
        <p:spPr>
          <a:xfrm flipV="1">
            <a:off x="4617491" y="5386287"/>
            <a:ext cx="98317" cy="409998"/>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Lambda label in inventory updates">
            <a:extLst>
              <a:ext uri="{FF2B5EF4-FFF2-40B4-BE49-F238E27FC236}">
                <a16:creationId xmlns:a16="http://schemas.microsoft.com/office/drawing/2014/main" id="{8C53F56A-F3DF-E49F-852A-1CE8B7C9B6AB}"/>
              </a:ext>
            </a:extLst>
          </p:cNvPr>
          <p:cNvSpPr txBox="1">
            <a:spLocks noChangeArrowheads="1"/>
          </p:cNvSpPr>
          <p:nvPr/>
        </p:nvSpPr>
        <p:spPr bwMode="auto">
          <a:xfrm>
            <a:off x="3945446" y="5981119"/>
            <a:ext cx="992521" cy="3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Lambda</a:t>
            </a:r>
          </a:p>
        </p:txBody>
      </p:sp>
      <p:pic>
        <p:nvPicPr>
          <p:cNvPr id="20" name="Step Functions icon">
            <a:extLst>
              <a:ext uri="{FF2B5EF4-FFF2-40B4-BE49-F238E27FC236}">
                <a16:creationId xmlns:a16="http://schemas.microsoft.com/office/drawing/2014/main" id="{0BF1CDEF-E118-43A6-5816-DBC81A952D63}"/>
              </a:ext>
              <a:ext uri="{C183D7F6-B498-43B3-948B-1728B52AA6E4}">
                <adec:decorative xmlns:adec="http://schemas.microsoft.com/office/drawing/2017/decorative" val="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783610" y="4885558"/>
            <a:ext cx="41148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Step Functions label">
            <a:extLst>
              <a:ext uri="{FF2B5EF4-FFF2-40B4-BE49-F238E27FC236}">
                <a16:creationId xmlns:a16="http://schemas.microsoft.com/office/drawing/2014/main" id="{1C6851C2-D6E8-F3F5-0663-3D9450E4A3F4}"/>
              </a:ext>
            </a:extLst>
          </p:cNvPr>
          <p:cNvSpPr txBox="1">
            <a:spLocks noChangeArrowheads="1"/>
          </p:cNvSpPr>
          <p:nvPr/>
        </p:nvSpPr>
        <p:spPr bwMode="auto">
          <a:xfrm>
            <a:off x="8676432" y="5300621"/>
            <a:ext cx="2443156" cy="96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ts val="1700"/>
              </a:lnSpc>
            </a:pPr>
            <a:r>
              <a:rPr lang="en-US" altLang="en-US" sz="1600">
                <a:latin typeface="+mn-lt"/>
                <a:ea typeface="Amazon Ember Light" panose="020B0403020204020204" pitchFamily="34" charset="0"/>
                <a:cs typeface="Amazon Ember Light" panose="020B0403020204020204" pitchFamily="34" charset="0"/>
              </a:rPr>
              <a:t>Step Functions </a:t>
            </a:r>
            <a:br>
              <a:rPr lang="en-US" altLang="en-US" sz="1600">
                <a:latin typeface="+mn-lt"/>
                <a:ea typeface="Amazon Ember Light" panose="020B0403020204020204" pitchFamily="34" charset="0"/>
                <a:cs typeface="Amazon Ember Light" panose="020B0403020204020204" pitchFamily="34" charset="0"/>
              </a:rPr>
            </a:br>
            <a:r>
              <a:rPr lang="en-US" altLang="en-US" sz="1600">
                <a:latin typeface="+mn-lt"/>
                <a:ea typeface="Amazon Ember Light" panose="020B0403020204020204" pitchFamily="34" charset="0"/>
                <a:cs typeface="Amazon Ember Light" panose="020B0403020204020204" pitchFamily="34" charset="0"/>
              </a:rPr>
              <a:t>retrieves data from RDS and posts report to S3 with presigned URL</a:t>
            </a:r>
          </a:p>
        </p:txBody>
      </p:sp>
      <p:cxnSp>
        <p:nvCxnSpPr>
          <p:cNvPr id="22" name="line from API Gateway to AWS Step Functions">
            <a:extLst>
              <a:ext uri="{FF2B5EF4-FFF2-40B4-BE49-F238E27FC236}">
                <a16:creationId xmlns:a16="http://schemas.microsoft.com/office/drawing/2014/main" id="{B344136D-C9B8-3A6E-579B-1A9AEF74E19D}"/>
              </a:ext>
              <a:ext uri="{C183D7F6-B498-43B3-948B-1728B52AA6E4}">
                <adec:decorative xmlns:adec="http://schemas.microsoft.com/office/drawing/2017/decorative" val="1"/>
              </a:ext>
            </a:extLst>
          </p:cNvPr>
          <p:cNvCxnSpPr>
            <a:cxnSpLocks/>
            <a:stCxn id="20" idx="0"/>
            <a:endCxn id="76" idx="3"/>
          </p:cNvCxnSpPr>
          <p:nvPr/>
        </p:nvCxnSpPr>
        <p:spPr>
          <a:xfrm rot="16200000" flipV="1">
            <a:off x="8279012" y="4175220"/>
            <a:ext cx="856468" cy="564208"/>
          </a:xfrm>
          <a:prstGeom prst="bentConnector2">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8" name="AWS cloud bouding box">
            <a:extLst>
              <a:ext uri="{FF2B5EF4-FFF2-40B4-BE49-F238E27FC236}">
                <a16:creationId xmlns:a16="http://schemas.microsoft.com/office/drawing/2014/main" id="{7AB926B1-BA82-A11F-BE8D-1D249DCB5EBF}"/>
              </a:ext>
              <a:ext uri="{C183D7F6-B498-43B3-948B-1728B52AA6E4}">
                <adec:decorative xmlns:adec="http://schemas.microsoft.com/office/drawing/2017/decorative" val="1"/>
              </a:ext>
            </a:extLst>
          </p:cNvPr>
          <p:cNvSpPr/>
          <p:nvPr/>
        </p:nvSpPr>
        <p:spPr>
          <a:xfrm>
            <a:off x="1187494" y="1278518"/>
            <a:ext cx="9831717" cy="5048959"/>
          </a:xfrm>
          <a:prstGeom prst="rect">
            <a:avLst/>
          </a:prstGeom>
          <a:ln w="19050">
            <a:solidFill>
              <a:srgbClr val="545B6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lnSpc>
                <a:spcPts val="1700"/>
              </a:lnSpc>
            </a:pPr>
            <a:endParaRPr lang="en-US" sz="1600">
              <a:solidFill>
                <a:sysClr val="windowText" lastClr="000000"/>
              </a:solidFill>
              <a:ea typeface="Amazon Ember Light" panose="020B0403020204020204" pitchFamily="34" charset="0"/>
              <a:cs typeface="Amazon Ember Light" panose="020B0403020204020204" pitchFamily="34" charset="0"/>
            </a:endParaRPr>
          </a:p>
        </p:txBody>
      </p:sp>
      <p:pic>
        <p:nvPicPr>
          <p:cNvPr id="19" name="AWS logo">
            <a:extLst>
              <a:ext uri="{FF2B5EF4-FFF2-40B4-BE49-F238E27FC236}">
                <a16:creationId xmlns:a16="http://schemas.microsoft.com/office/drawing/2014/main" id="{5B5BA45F-CE81-24B0-FCB3-B8784B231ADF}"/>
              </a:ext>
              <a:ext uri="{C183D7F6-B498-43B3-948B-1728B52AA6E4}">
                <adec:decorative xmlns:adec="http://schemas.microsoft.com/office/drawing/2017/decorative" val="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86425" y="1278519"/>
            <a:ext cx="289846" cy="28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882000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59</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normAutofit fontScale="90000"/>
          </a:bodyPr>
          <a:lstStyle/>
          <a:p>
            <a:r>
              <a:rPr lang="en-US"/>
              <a:t>Microservices architecture for distributed applications </a:t>
            </a:r>
          </a:p>
        </p:txBody>
      </p:sp>
      <p:grpSp>
        <p:nvGrpSpPr>
          <p:cNvPr id="5" name="Group 4" descr="Illustrates microservices functionality described in notes.">
            <a:extLst>
              <a:ext uri="{FF2B5EF4-FFF2-40B4-BE49-F238E27FC236}">
                <a16:creationId xmlns:a16="http://schemas.microsoft.com/office/drawing/2014/main" id="{E0FDB5F9-F877-43CF-9980-3EC7483291A1}"/>
              </a:ext>
            </a:extLst>
          </p:cNvPr>
          <p:cNvGrpSpPr/>
          <p:nvPr/>
        </p:nvGrpSpPr>
        <p:grpSpPr>
          <a:xfrm>
            <a:off x="389455" y="1632858"/>
            <a:ext cx="11301804" cy="4554379"/>
            <a:chOff x="389455" y="1632858"/>
            <a:chExt cx="11301804" cy="4554379"/>
          </a:xfrm>
        </p:grpSpPr>
        <p:cxnSp>
          <p:nvCxnSpPr>
            <p:cNvPr id="4" name="Straight Arrow Connector 3">
              <a:extLst>
                <a:ext uri="{FF2B5EF4-FFF2-40B4-BE49-F238E27FC236}">
                  <a16:creationId xmlns:a16="http://schemas.microsoft.com/office/drawing/2014/main" id="{EB278F7D-E596-49C0-D41C-3C50A7CE300B}"/>
                </a:ext>
                <a:ext uri="{C183D7F6-B498-43B3-948B-1728B52AA6E4}">
                  <adec:decorative xmlns:adec="http://schemas.microsoft.com/office/drawing/2017/decorative" val="1"/>
                </a:ext>
              </a:extLst>
            </p:cNvPr>
            <p:cNvCxnSpPr/>
            <p:nvPr/>
          </p:nvCxnSpPr>
          <p:spPr>
            <a:xfrm>
              <a:off x="3455400" y="3785034"/>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C42748F-ABF1-DF2E-E21B-51DBDC1ED070}"/>
                </a:ext>
                <a:ext uri="{C183D7F6-B498-43B3-948B-1728B52AA6E4}">
                  <adec:decorative xmlns:adec="http://schemas.microsoft.com/office/drawing/2017/decorative" val="1"/>
                </a:ext>
              </a:extLst>
            </p:cNvPr>
            <p:cNvSpPr/>
            <p:nvPr/>
          </p:nvSpPr>
          <p:spPr>
            <a:xfrm>
              <a:off x="389455" y="2321994"/>
              <a:ext cx="2926080" cy="2926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Monolithic application</a:t>
              </a:r>
            </a:p>
          </p:txBody>
        </p:sp>
        <p:sp>
          <p:nvSpPr>
            <p:cNvPr id="7" name="Rectangle 6">
              <a:extLst>
                <a:ext uri="{FF2B5EF4-FFF2-40B4-BE49-F238E27FC236}">
                  <a16:creationId xmlns:a16="http://schemas.microsoft.com/office/drawing/2014/main" id="{EFFF6A07-3A5E-07A5-FD5D-E26CDAE552F4}"/>
                </a:ext>
                <a:ext uri="{C183D7F6-B498-43B3-948B-1728B52AA6E4}">
                  <adec:decorative xmlns:adec="http://schemas.microsoft.com/office/drawing/2017/decorative" val="1"/>
                </a:ext>
              </a:extLst>
            </p:cNvPr>
            <p:cNvSpPr/>
            <p:nvPr/>
          </p:nvSpPr>
          <p:spPr>
            <a:xfrm>
              <a:off x="588433" y="2779194"/>
              <a:ext cx="731520" cy="201168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F3AA15A-94A3-C40C-59C0-9764B0847078}"/>
                </a:ext>
                <a:ext uri="{C183D7F6-B498-43B3-948B-1728B52AA6E4}">
                  <adec:decorative xmlns:adec="http://schemas.microsoft.com/office/drawing/2017/decorative" val="1"/>
                </a:ext>
              </a:extLst>
            </p:cNvPr>
            <p:cNvSpPr/>
            <p:nvPr/>
          </p:nvSpPr>
          <p:spPr>
            <a:xfrm>
              <a:off x="1466800" y="2779194"/>
              <a:ext cx="731520" cy="201168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22762E5-4D3F-31A7-1B8D-109AA3588254}"/>
                </a:ext>
                <a:ext uri="{C183D7F6-B498-43B3-948B-1728B52AA6E4}">
                  <adec:decorative xmlns:adec="http://schemas.microsoft.com/office/drawing/2017/decorative" val="1"/>
                </a:ext>
              </a:extLst>
            </p:cNvPr>
            <p:cNvSpPr/>
            <p:nvPr/>
          </p:nvSpPr>
          <p:spPr>
            <a:xfrm>
              <a:off x="2345167" y="2779194"/>
              <a:ext cx="731520" cy="201168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6C87B4-D542-1E95-1D53-3A3CD6D68026}"/>
                </a:ext>
                <a:ext uri="{C183D7F6-B498-43B3-948B-1728B52AA6E4}">
                  <adec:decorative xmlns:adec="http://schemas.microsoft.com/office/drawing/2017/decorative" val="1"/>
                </a:ext>
              </a:extLst>
            </p:cNvPr>
            <p:cNvSpPr/>
            <p:nvPr/>
          </p:nvSpPr>
          <p:spPr>
            <a:xfrm>
              <a:off x="4549418" y="1632858"/>
              <a:ext cx="7141841" cy="45543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5E96197-37AD-5147-AC0F-A3CF5D57B892}"/>
                </a:ext>
                <a:ext uri="{C183D7F6-B498-43B3-948B-1728B52AA6E4}">
                  <adec:decorative xmlns:adec="http://schemas.microsoft.com/office/drawing/2017/decorative" val="1"/>
                </a:ext>
              </a:extLst>
            </p:cNvPr>
            <p:cNvCxnSpPr/>
            <p:nvPr/>
          </p:nvCxnSpPr>
          <p:spPr>
            <a:xfrm flipV="1">
              <a:off x="8461668" y="3785034"/>
              <a:ext cx="914400"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7809D3-E6A1-B85E-8502-A487CB68A18A}"/>
                </a:ext>
                <a:ext uri="{C183D7F6-B498-43B3-948B-1728B52AA6E4}">
                  <adec:decorative xmlns:adec="http://schemas.microsoft.com/office/drawing/2017/decorative" val="1"/>
                </a:ext>
              </a:extLst>
            </p:cNvPr>
            <p:cNvCxnSpPr/>
            <p:nvPr/>
          </p:nvCxnSpPr>
          <p:spPr>
            <a:xfrm>
              <a:off x="10313830" y="2841611"/>
              <a:ext cx="520835" cy="50035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018C08-5BD2-68E4-BF4D-A35996D1B1CD}"/>
                </a:ext>
                <a:ext uri="{C183D7F6-B498-43B3-948B-1728B52AA6E4}">
                  <adec:decorative xmlns:adec="http://schemas.microsoft.com/office/drawing/2017/decorative" val="1"/>
                </a:ext>
              </a:extLst>
            </p:cNvPr>
            <p:cNvCxnSpPr>
              <a:cxnSpLocks/>
            </p:cNvCxnSpPr>
            <p:nvPr/>
          </p:nvCxnSpPr>
          <p:spPr>
            <a:xfrm flipV="1">
              <a:off x="9826178" y="3661326"/>
              <a:ext cx="0" cy="6656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Graphic 42">
              <a:extLst>
                <a:ext uri="{FF2B5EF4-FFF2-40B4-BE49-F238E27FC236}">
                  <a16:creationId xmlns:a16="http://schemas.microsoft.com/office/drawing/2014/main" id="{9DCCE3D6-6E36-BD33-3C80-900131E2E31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8978" y="2262451"/>
              <a:ext cx="914400" cy="914400"/>
            </a:xfrm>
            <a:prstGeom prst="rect">
              <a:avLst/>
            </a:prstGeom>
          </p:spPr>
        </p:pic>
        <p:pic>
          <p:nvPicPr>
            <p:cNvPr id="25" name="Graphic 42">
              <a:extLst>
                <a:ext uri="{FF2B5EF4-FFF2-40B4-BE49-F238E27FC236}">
                  <a16:creationId xmlns:a16="http://schemas.microsoft.com/office/drawing/2014/main" id="{4D2A3BA1-B789-3A58-7242-DB94142CCE7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33026" y="3353897"/>
              <a:ext cx="914400" cy="914400"/>
            </a:xfrm>
            <a:prstGeom prst="rect">
              <a:avLst/>
            </a:prstGeom>
          </p:spPr>
        </p:pic>
        <p:pic>
          <p:nvPicPr>
            <p:cNvPr id="26" name="Graphic 42">
              <a:extLst>
                <a:ext uri="{FF2B5EF4-FFF2-40B4-BE49-F238E27FC236}">
                  <a16:creationId xmlns:a16="http://schemas.microsoft.com/office/drawing/2014/main" id="{F6730AEA-A960-43CE-ECFF-BF9243591B6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68978" y="4393218"/>
              <a:ext cx="914400" cy="914400"/>
            </a:xfrm>
            <a:prstGeom prst="rect">
              <a:avLst/>
            </a:prstGeom>
          </p:spPr>
        </p:pic>
        <p:cxnSp>
          <p:nvCxnSpPr>
            <p:cNvPr id="27" name="Straight Arrow Connector 26">
              <a:extLst>
                <a:ext uri="{FF2B5EF4-FFF2-40B4-BE49-F238E27FC236}">
                  <a16:creationId xmlns:a16="http://schemas.microsoft.com/office/drawing/2014/main" id="{BBF36FAC-93B4-5A46-2425-1B8764DBBABA}"/>
                </a:ext>
                <a:ext uri="{C183D7F6-B498-43B3-948B-1728B52AA6E4}">
                  <adec:decorative xmlns:adec="http://schemas.microsoft.com/office/drawing/2017/decorative" val="1"/>
                </a:ext>
              </a:extLst>
            </p:cNvPr>
            <p:cNvCxnSpPr>
              <a:cxnSpLocks/>
            </p:cNvCxnSpPr>
            <p:nvPr/>
          </p:nvCxnSpPr>
          <p:spPr>
            <a:xfrm flipH="1">
              <a:off x="10306429" y="4474668"/>
              <a:ext cx="359137" cy="3657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098147C-AADA-EA40-7BE6-138CD60D0D7F}"/>
                </a:ext>
                <a:ext uri="{C183D7F6-B498-43B3-948B-1728B52AA6E4}">
                  <adec:decorative xmlns:adec="http://schemas.microsoft.com/office/drawing/2017/decorative" val="1"/>
                </a:ext>
              </a:extLst>
            </p:cNvPr>
            <p:cNvSpPr/>
            <p:nvPr/>
          </p:nvSpPr>
          <p:spPr>
            <a:xfrm>
              <a:off x="4770928" y="17780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Amazon Ember" panose="020B0603020204020204" pitchFamily="34" charset="0"/>
                  <a:ea typeface="Amazon Ember" panose="020B0603020204020204" pitchFamily="34" charset="0"/>
                  <a:cs typeface="Amazon Ember" panose="020B0603020204020204" pitchFamily="34" charset="0"/>
                </a:rPr>
                <a:t>Microservice</a:t>
              </a:r>
            </a:p>
          </p:txBody>
        </p:sp>
        <p:sp>
          <p:nvSpPr>
            <p:cNvPr id="17" name="Rectangle 16">
              <a:extLst>
                <a:ext uri="{FF2B5EF4-FFF2-40B4-BE49-F238E27FC236}">
                  <a16:creationId xmlns:a16="http://schemas.microsoft.com/office/drawing/2014/main" id="{353F1A48-7322-F3BA-24C7-FC8FCCC02041}"/>
                </a:ext>
                <a:ext uri="{C183D7F6-B498-43B3-948B-1728B52AA6E4}">
                  <adec:decorative xmlns:adec="http://schemas.microsoft.com/office/drawing/2017/decorative" val="1"/>
                </a:ext>
              </a:extLst>
            </p:cNvPr>
            <p:cNvSpPr/>
            <p:nvPr/>
          </p:nvSpPr>
          <p:spPr>
            <a:xfrm>
              <a:off x="4770928" y="4237496"/>
              <a:ext cx="1371600"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Microservice</a:t>
              </a:r>
            </a:p>
          </p:txBody>
        </p:sp>
        <p:sp>
          <p:nvSpPr>
            <p:cNvPr id="18" name="Rectangle 17">
              <a:extLst>
                <a:ext uri="{FF2B5EF4-FFF2-40B4-BE49-F238E27FC236}">
                  <a16:creationId xmlns:a16="http://schemas.microsoft.com/office/drawing/2014/main" id="{C238B5B4-C28A-677F-6FCF-436D5181A6BE}"/>
                </a:ext>
                <a:ext uri="{C183D7F6-B498-43B3-948B-1728B52AA6E4}">
                  <adec:decorative xmlns:adec="http://schemas.microsoft.com/office/drawing/2017/decorative" val="1"/>
                </a:ext>
              </a:extLst>
            </p:cNvPr>
            <p:cNvSpPr/>
            <p:nvPr/>
          </p:nvSpPr>
          <p:spPr>
            <a:xfrm>
              <a:off x="6897950" y="3007794"/>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Microservice</a:t>
              </a:r>
            </a:p>
          </p:txBody>
        </p:sp>
        <p:cxnSp>
          <p:nvCxnSpPr>
            <p:cNvPr id="19" name="Straight Arrow Connector 18">
              <a:extLst>
                <a:ext uri="{FF2B5EF4-FFF2-40B4-BE49-F238E27FC236}">
                  <a16:creationId xmlns:a16="http://schemas.microsoft.com/office/drawing/2014/main" id="{734B3B6F-DEDF-2B09-7D90-919991D29B3A}"/>
                </a:ext>
                <a:ext uri="{C183D7F6-B498-43B3-948B-1728B52AA6E4}">
                  <adec:decorative xmlns:adec="http://schemas.microsoft.com/office/drawing/2017/decorative" val="1"/>
                </a:ext>
              </a:extLst>
            </p:cNvPr>
            <p:cNvCxnSpPr>
              <a:stCxn id="16" idx="2"/>
              <a:endCxn id="17" idx="0"/>
            </p:cNvCxnSpPr>
            <p:nvPr/>
          </p:nvCxnSpPr>
          <p:spPr>
            <a:xfrm>
              <a:off x="5456728" y="3149693"/>
              <a:ext cx="0" cy="10878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280E50-E1D8-71E4-323B-6BCB66CD1DD4}"/>
                </a:ext>
                <a:ext uri="{C183D7F6-B498-43B3-948B-1728B52AA6E4}">
                  <adec:decorative xmlns:adec="http://schemas.microsoft.com/office/drawing/2017/decorative" val="1"/>
                </a:ext>
              </a:extLst>
            </p:cNvPr>
            <p:cNvCxnSpPr>
              <a:stCxn id="16" idx="3"/>
              <a:endCxn id="18" idx="0"/>
            </p:cNvCxnSpPr>
            <p:nvPr/>
          </p:nvCxnSpPr>
          <p:spPr>
            <a:xfrm>
              <a:off x="6142528" y="2463893"/>
              <a:ext cx="1441222" cy="543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FAFFE1-9B73-9E1E-6A70-78B71F4333C7}"/>
                </a:ext>
                <a:ext uri="{C183D7F6-B498-43B3-948B-1728B52AA6E4}">
                  <adec:decorative xmlns:adec="http://schemas.microsoft.com/office/drawing/2017/decorative" val="1"/>
                </a:ext>
              </a:extLst>
            </p:cNvPr>
            <p:cNvCxnSpPr>
              <a:stCxn id="18" idx="2"/>
              <a:endCxn id="17" idx="3"/>
            </p:cNvCxnSpPr>
            <p:nvPr/>
          </p:nvCxnSpPr>
          <p:spPr>
            <a:xfrm flipH="1">
              <a:off x="6142528" y="4379394"/>
              <a:ext cx="1441222" cy="5439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D174B7-0AE8-7746-1FBE-7F6C1EE61A62}"/>
                </a:ext>
              </a:extLst>
            </p:cNvPr>
            <p:cNvSpPr txBox="1"/>
            <p:nvPr/>
          </p:nvSpPr>
          <p:spPr>
            <a:xfrm>
              <a:off x="6884262" y="5817905"/>
              <a:ext cx="2472152" cy="369332"/>
            </a:xfrm>
            <a:prstGeom prst="rect">
              <a:avLst/>
            </a:prstGeom>
            <a:noFill/>
          </p:spPr>
          <p:txBody>
            <a:bodyPr wrap="none" rtlCol="0">
              <a:spAutoFit/>
            </a:bodyPr>
            <a:lstStyle/>
            <a:p>
              <a:r>
                <a:rPr lang="en-US">
                  <a:latin typeface="Amazon Ember Light" panose="020B0403020204020204" pitchFamily="34" charset="0"/>
                  <a:ea typeface="Amazon Ember Light" panose="020B0403020204020204" pitchFamily="34" charset="0"/>
                  <a:cs typeface="Amazon Ember Light" panose="020B0403020204020204" pitchFamily="34" charset="0"/>
                </a:rPr>
                <a:t>Distributed application</a:t>
              </a:r>
            </a:p>
          </p:txBody>
        </p:sp>
        <p:sp>
          <p:nvSpPr>
            <p:cNvPr id="28" name="TextBox 27">
              <a:extLst>
                <a:ext uri="{FF2B5EF4-FFF2-40B4-BE49-F238E27FC236}">
                  <a16:creationId xmlns:a16="http://schemas.microsoft.com/office/drawing/2014/main" id="{5BA16FAA-5403-4A96-99D6-198FE49436EE}"/>
                </a:ext>
              </a:extLst>
            </p:cNvPr>
            <p:cNvSpPr txBox="1"/>
            <p:nvPr/>
          </p:nvSpPr>
          <p:spPr>
            <a:xfrm>
              <a:off x="9080656" y="3150465"/>
              <a:ext cx="1491045" cy="757130"/>
            </a:xfrm>
            <a:prstGeom prst="rect">
              <a:avLst/>
            </a:prstGeom>
            <a:noFill/>
          </p:spPr>
          <p:txBody>
            <a:bodyPr wrap="square" rtlCol="0">
              <a:spAutoFit/>
            </a:bodyPr>
            <a:lstStyle/>
            <a:p>
              <a:pPr algn="ctr">
                <a:lnSpc>
                  <a:spcPct val="90000"/>
                </a:lnSpc>
              </a:pPr>
              <a:r>
                <a:rPr lang="en-US" sz="1600" dirty="0">
                  <a:solidFill>
                    <a:srgbClr val="474746"/>
                  </a:solidFill>
                </a:rPr>
                <a:t>AWS Lambda function</a:t>
              </a:r>
            </a:p>
          </p:txBody>
        </p:sp>
        <p:sp>
          <p:nvSpPr>
            <p:cNvPr id="29" name="TextBox 28">
              <a:extLst>
                <a:ext uri="{FF2B5EF4-FFF2-40B4-BE49-F238E27FC236}">
                  <a16:creationId xmlns:a16="http://schemas.microsoft.com/office/drawing/2014/main" id="{A3309829-FA1E-410E-ACA4-312C137BA286}"/>
                </a:ext>
              </a:extLst>
            </p:cNvPr>
            <p:cNvSpPr txBox="1"/>
            <p:nvPr/>
          </p:nvSpPr>
          <p:spPr>
            <a:xfrm>
              <a:off x="9316976" y="5285762"/>
              <a:ext cx="1018404" cy="535531"/>
            </a:xfrm>
            <a:prstGeom prst="rect">
              <a:avLst/>
            </a:prstGeom>
            <a:noFill/>
          </p:spPr>
          <p:txBody>
            <a:bodyPr wrap="square" rtlCol="0">
              <a:spAutoFit/>
            </a:bodyPr>
            <a:lstStyle/>
            <a:p>
              <a:pPr algn="ctr">
                <a:lnSpc>
                  <a:spcPct val="90000"/>
                </a:lnSpc>
              </a:pPr>
              <a:r>
                <a:rPr lang="en-US" sz="1600" dirty="0">
                  <a:solidFill>
                    <a:srgbClr val="474746"/>
                  </a:solidFill>
                </a:rPr>
                <a:t>Lambda function</a:t>
              </a:r>
            </a:p>
          </p:txBody>
        </p:sp>
        <p:sp>
          <p:nvSpPr>
            <p:cNvPr id="30" name="TextBox 29">
              <a:extLst>
                <a:ext uri="{FF2B5EF4-FFF2-40B4-BE49-F238E27FC236}">
                  <a16:creationId xmlns:a16="http://schemas.microsoft.com/office/drawing/2014/main" id="{77154D1A-A619-45C5-99FD-8A3C74A4880E}"/>
                </a:ext>
              </a:extLst>
            </p:cNvPr>
            <p:cNvSpPr txBox="1"/>
            <p:nvPr/>
          </p:nvSpPr>
          <p:spPr>
            <a:xfrm>
              <a:off x="10585163" y="4258915"/>
              <a:ext cx="1018404" cy="535531"/>
            </a:xfrm>
            <a:prstGeom prst="rect">
              <a:avLst/>
            </a:prstGeom>
            <a:noFill/>
          </p:spPr>
          <p:txBody>
            <a:bodyPr wrap="square" rtlCol="0">
              <a:spAutoFit/>
            </a:bodyPr>
            <a:lstStyle/>
            <a:p>
              <a:pPr algn="ctr">
                <a:lnSpc>
                  <a:spcPct val="90000"/>
                </a:lnSpc>
              </a:pPr>
              <a:r>
                <a:rPr lang="en-US" sz="1600" dirty="0">
                  <a:solidFill>
                    <a:srgbClr val="474746"/>
                  </a:solidFill>
                </a:rPr>
                <a:t>Lambda function</a:t>
              </a:r>
            </a:p>
          </p:txBody>
        </p:sp>
      </p:grpSp>
    </p:spTree>
    <p:custDataLst>
      <p:tags r:id="rId1"/>
    </p:custDataLst>
    <p:extLst>
      <p:ext uri="{BB962C8B-B14F-4D97-AF65-F5344CB8AC3E}">
        <p14:creationId xmlns:p14="http://schemas.microsoft.com/office/powerpoint/2010/main" val="1426518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6</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normAutofit fontScale="90000"/>
          </a:bodyPr>
          <a:lstStyle/>
          <a:p>
            <a:r>
              <a:rPr lang="en-US"/>
              <a:t>Step Functions as part of developing a cloud application</a:t>
            </a:r>
          </a:p>
        </p:txBody>
      </p:sp>
      <p:pic>
        <p:nvPicPr>
          <p:cNvPr id="8" name="Content Placeholder 7" descr="Cafe application showing API Gateway integrated with Step Functions for a reporting function.">
            <a:extLst>
              <a:ext uri="{FF2B5EF4-FFF2-40B4-BE49-F238E27FC236}">
                <a16:creationId xmlns:a16="http://schemas.microsoft.com/office/drawing/2014/main" id="{1B2088D5-A496-4E84-89DF-6EE09B75876F}"/>
              </a:ext>
            </a:extLst>
          </p:cNvPr>
          <p:cNvPicPr>
            <a:picLocks noGrp="1" noChangeAspect="1"/>
          </p:cNvPicPr>
          <p:nvPr>
            <p:ph idx="2"/>
          </p:nvPr>
        </p:nvPicPr>
        <p:blipFill>
          <a:blip r:embed="rId4"/>
          <a:stretch>
            <a:fillRect/>
          </a:stretch>
        </p:blipFill>
        <p:spPr>
          <a:xfrm>
            <a:off x="365125" y="1259809"/>
            <a:ext cx="11466513" cy="5005132"/>
          </a:xfrm>
          <a:prstGeom prst="rect">
            <a:avLst/>
          </a:prstGeom>
        </p:spPr>
      </p:pic>
    </p:spTree>
    <p:custDataLst>
      <p:tags r:id="rId1"/>
    </p:custDataLst>
    <p:extLst>
      <p:ext uri="{BB962C8B-B14F-4D97-AF65-F5344CB8AC3E}">
        <p14:creationId xmlns:p14="http://schemas.microsoft.com/office/powerpoint/2010/main" val="4167913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60</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Challenges with distributed applications </a:t>
            </a:r>
          </a:p>
        </p:txBody>
      </p:sp>
      <p:grpSp>
        <p:nvGrpSpPr>
          <p:cNvPr id="4" name="Group 3" descr="Application using several Lambda functions, described in notes.">
            <a:extLst>
              <a:ext uri="{FF2B5EF4-FFF2-40B4-BE49-F238E27FC236}">
                <a16:creationId xmlns:a16="http://schemas.microsoft.com/office/drawing/2014/main" id="{4DF139FD-7F05-43ED-95CD-24368BF1A5FF}"/>
              </a:ext>
            </a:extLst>
          </p:cNvPr>
          <p:cNvGrpSpPr/>
          <p:nvPr/>
        </p:nvGrpSpPr>
        <p:grpSpPr>
          <a:xfrm>
            <a:off x="646043" y="1315071"/>
            <a:ext cx="9884031" cy="5003181"/>
            <a:chOff x="646043" y="1315071"/>
            <a:chExt cx="9884031" cy="5003181"/>
          </a:xfrm>
        </p:grpSpPr>
        <p:pic>
          <p:nvPicPr>
            <p:cNvPr id="5" name="Graphic 39">
              <a:extLst>
                <a:ext uri="{FF2B5EF4-FFF2-40B4-BE49-F238E27FC236}">
                  <a16:creationId xmlns:a16="http://schemas.microsoft.com/office/drawing/2014/main" id="{FA69AFBA-D471-0D75-5830-437D17EF8E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9224" y="2888953"/>
              <a:ext cx="822776" cy="822776"/>
            </a:xfrm>
            <a:prstGeom prst="rect">
              <a:avLst/>
            </a:prstGeom>
          </p:spPr>
        </p:pic>
        <p:sp>
          <p:nvSpPr>
            <p:cNvPr id="6" name="TextBox 5">
              <a:extLst>
                <a:ext uri="{FF2B5EF4-FFF2-40B4-BE49-F238E27FC236}">
                  <a16:creationId xmlns:a16="http://schemas.microsoft.com/office/drawing/2014/main" id="{A6A3F230-E4B1-23C9-CDC7-70EB4558EF7B}"/>
                </a:ext>
              </a:extLst>
            </p:cNvPr>
            <p:cNvSpPr txBox="1"/>
            <p:nvPr/>
          </p:nvSpPr>
          <p:spPr>
            <a:xfrm>
              <a:off x="1152939" y="3561941"/>
              <a:ext cx="2075347" cy="978729"/>
            </a:xfrm>
            <a:prstGeom prst="rect">
              <a:avLst/>
            </a:prstGeom>
            <a:noFill/>
          </p:spPr>
          <p:txBody>
            <a:bodyPr wrap="square" rtlCol="0">
              <a:spAutoFit/>
            </a:bodyPr>
            <a:lstStyle/>
            <a:p>
              <a:pPr algn="ctr">
                <a:lnSpc>
                  <a:spcPct val="90000"/>
                </a:lnSpc>
              </a:pPr>
              <a:r>
                <a:rPr lang="en-US" sz="1600">
                  <a:solidFill>
                    <a:srgbClr val="474746"/>
                  </a:solidFill>
                </a:rPr>
                <a:t>Amazon Simple Queue Service (Amazon SQS) queue</a:t>
              </a:r>
            </a:p>
          </p:txBody>
        </p:sp>
        <p:pic>
          <p:nvPicPr>
            <p:cNvPr id="7" name="Graphic 42">
              <a:extLst>
                <a:ext uri="{FF2B5EF4-FFF2-40B4-BE49-F238E27FC236}">
                  <a16:creationId xmlns:a16="http://schemas.microsoft.com/office/drawing/2014/main" id="{91887921-CE1B-805C-A5B5-B4DE290C57E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83295" y="2954010"/>
              <a:ext cx="692662" cy="692662"/>
            </a:xfrm>
            <a:prstGeom prst="rect">
              <a:avLst/>
            </a:prstGeom>
          </p:spPr>
        </p:pic>
        <p:pic>
          <p:nvPicPr>
            <p:cNvPr id="8" name="Graphic 42">
              <a:extLst>
                <a:ext uri="{FF2B5EF4-FFF2-40B4-BE49-F238E27FC236}">
                  <a16:creationId xmlns:a16="http://schemas.microsoft.com/office/drawing/2014/main" id="{4DA5292B-5945-FD39-155F-E695AFDF149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2046" y="2949082"/>
              <a:ext cx="692662" cy="692662"/>
            </a:xfrm>
            <a:prstGeom prst="rect">
              <a:avLst/>
            </a:prstGeom>
          </p:spPr>
        </p:pic>
        <p:pic>
          <p:nvPicPr>
            <p:cNvPr id="9" name="Graphic 42">
              <a:extLst>
                <a:ext uri="{FF2B5EF4-FFF2-40B4-BE49-F238E27FC236}">
                  <a16:creationId xmlns:a16="http://schemas.microsoft.com/office/drawing/2014/main" id="{CC070621-3A47-97DF-1100-7E88EE67029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5573" y="1956223"/>
              <a:ext cx="692662" cy="692662"/>
            </a:xfrm>
            <a:prstGeom prst="rect">
              <a:avLst/>
            </a:prstGeom>
          </p:spPr>
        </p:pic>
        <p:pic>
          <p:nvPicPr>
            <p:cNvPr id="10" name="Graphic 42">
              <a:extLst>
                <a:ext uri="{FF2B5EF4-FFF2-40B4-BE49-F238E27FC236}">
                  <a16:creationId xmlns:a16="http://schemas.microsoft.com/office/drawing/2014/main" id="{7003AEC1-FA1A-40A0-67D4-099659EFB1D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90816" y="3820777"/>
              <a:ext cx="692662" cy="692662"/>
            </a:xfrm>
            <a:prstGeom prst="rect">
              <a:avLst/>
            </a:prstGeom>
          </p:spPr>
        </p:pic>
        <p:sp>
          <p:nvSpPr>
            <p:cNvPr id="35" name="Freeform 70">
              <a:extLst>
                <a:ext uri="{FF2B5EF4-FFF2-40B4-BE49-F238E27FC236}">
                  <a16:creationId xmlns:a16="http://schemas.microsoft.com/office/drawing/2014/main" id="{FDB9B81D-21B1-1503-8E4A-3EE92E69A91C}"/>
                </a:ext>
                <a:ext uri="{C183D7F6-B498-43B3-948B-1728B52AA6E4}">
                  <adec:decorative xmlns:adec="http://schemas.microsoft.com/office/drawing/2017/decorative" val="1"/>
                </a:ext>
              </a:extLst>
            </p:cNvPr>
            <p:cNvSpPr/>
            <p:nvPr/>
          </p:nvSpPr>
          <p:spPr bwMode="auto">
            <a:xfrm rot="10800000">
              <a:off x="6290600" y="2299038"/>
              <a:ext cx="277069" cy="184896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accent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6" name="Straight Arrow Connector 35">
              <a:extLst>
                <a:ext uri="{FF2B5EF4-FFF2-40B4-BE49-F238E27FC236}">
                  <a16:creationId xmlns:a16="http://schemas.microsoft.com/office/drawing/2014/main" id="{D90F761B-BBE9-A667-D136-D63FB460784C}"/>
                </a:ext>
                <a:ext uri="{C183D7F6-B498-43B3-948B-1728B52AA6E4}">
                  <adec:decorative xmlns:adec="http://schemas.microsoft.com/office/drawing/2017/decorative" val="1"/>
                </a:ext>
              </a:extLst>
            </p:cNvPr>
            <p:cNvCxnSpPr>
              <a:cxnSpLocks/>
              <a:stCxn id="8" idx="3"/>
            </p:cNvCxnSpPr>
            <p:nvPr/>
          </p:nvCxnSpPr>
          <p:spPr bwMode="auto">
            <a:xfrm>
              <a:off x="5654708" y="3138252"/>
              <a:ext cx="635891"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Freeform 73">
              <a:extLst>
                <a:ext uri="{FF2B5EF4-FFF2-40B4-BE49-F238E27FC236}">
                  <a16:creationId xmlns:a16="http://schemas.microsoft.com/office/drawing/2014/main" id="{072580A8-09A3-CD2E-C82D-87DEC069E14D}"/>
                </a:ext>
                <a:ext uri="{C183D7F6-B498-43B3-948B-1728B52AA6E4}">
                  <adec:decorative xmlns:adec="http://schemas.microsoft.com/office/drawing/2017/decorative" val="1"/>
                </a:ext>
              </a:extLst>
            </p:cNvPr>
            <p:cNvSpPr/>
            <p:nvPr/>
          </p:nvSpPr>
          <p:spPr bwMode="auto">
            <a:xfrm>
              <a:off x="7257551" y="2315461"/>
              <a:ext cx="277071" cy="1848962"/>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4" name="Straight Arrow Connector 33">
              <a:extLst>
                <a:ext uri="{FF2B5EF4-FFF2-40B4-BE49-F238E27FC236}">
                  <a16:creationId xmlns:a16="http://schemas.microsoft.com/office/drawing/2014/main" id="{F5981256-7FFE-1FE1-D377-55FB38606E9B}"/>
                </a:ext>
                <a:ext uri="{C183D7F6-B498-43B3-948B-1728B52AA6E4}">
                  <adec:decorative xmlns:adec="http://schemas.microsoft.com/office/drawing/2017/decorative" val="1"/>
                </a:ext>
              </a:extLst>
            </p:cNvPr>
            <p:cNvCxnSpPr>
              <a:cxnSpLocks/>
            </p:cNvCxnSpPr>
            <p:nvPr/>
          </p:nvCxnSpPr>
          <p:spPr bwMode="auto">
            <a:xfrm flipV="1">
              <a:off x="7534928" y="3269964"/>
              <a:ext cx="539685" cy="2486"/>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3" name="Graphic 42">
              <a:extLst>
                <a:ext uri="{FF2B5EF4-FFF2-40B4-BE49-F238E27FC236}">
                  <a16:creationId xmlns:a16="http://schemas.microsoft.com/office/drawing/2014/main" id="{88ABC68A-99F1-CF69-704B-265BCA28981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73536" y="2953595"/>
              <a:ext cx="692662" cy="692662"/>
            </a:xfrm>
            <a:prstGeom prst="rect">
              <a:avLst/>
            </a:prstGeom>
          </p:spPr>
        </p:pic>
        <p:pic>
          <p:nvPicPr>
            <p:cNvPr id="14" name="Graphic 42">
              <a:extLst>
                <a:ext uri="{FF2B5EF4-FFF2-40B4-BE49-F238E27FC236}">
                  <a16:creationId xmlns:a16="http://schemas.microsoft.com/office/drawing/2014/main" id="{436F4992-C1DA-D370-8D38-A56BDFF7912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63353" y="1952706"/>
              <a:ext cx="692662" cy="692662"/>
            </a:xfrm>
            <a:prstGeom prst="rect">
              <a:avLst/>
            </a:prstGeom>
          </p:spPr>
        </p:pic>
        <p:sp>
          <p:nvSpPr>
            <p:cNvPr id="15" name="Left Brace 14">
              <a:extLst>
                <a:ext uri="{FF2B5EF4-FFF2-40B4-BE49-F238E27FC236}">
                  <a16:creationId xmlns:a16="http://schemas.microsoft.com/office/drawing/2014/main" id="{265D8C15-7AD4-8B0C-365D-D5E13BD6C670}"/>
                </a:ext>
                <a:ext uri="{C183D7F6-B498-43B3-948B-1728B52AA6E4}">
                  <adec:decorative xmlns:adec="http://schemas.microsoft.com/office/drawing/2017/decorative" val="1"/>
                </a:ext>
              </a:extLst>
            </p:cNvPr>
            <p:cNvSpPr/>
            <p:nvPr/>
          </p:nvSpPr>
          <p:spPr>
            <a:xfrm rot="16200000">
              <a:off x="6673693" y="1760568"/>
              <a:ext cx="393812" cy="657460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3CB95C8-2D01-BBCC-601F-5FFDAF6A0BA6}"/>
                </a:ext>
              </a:extLst>
            </p:cNvPr>
            <p:cNvSpPr txBox="1"/>
            <p:nvPr/>
          </p:nvSpPr>
          <p:spPr>
            <a:xfrm>
              <a:off x="3583293" y="5224773"/>
              <a:ext cx="6574610" cy="646331"/>
            </a:xfrm>
            <a:prstGeom prst="rect">
              <a:avLst/>
            </a:prstGeom>
            <a:noFill/>
          </p:spPr>
          <p:txBody>
            <a:bodyPr wrap="square" rtlCol="0">
              <a:spAutoFit/>
            </a:bodyPr>
            <a:lstStyle/>
            <a:p>
              <a:pPr algn="ctr"/>
              <a:r>
                <a:rPr lang="en-US" dirty="0">
                  <a:solidFill>
                    <a:srgbClr val="474746"/>
                  </a:solidFill>
                </a:rPr>
                <a:t>As applications grow and increase in complexity</a:t>
              </a:r>
              <a:r>
                <a:rPr lang="en-US" dirty="0">
                  <a:solidFill>
                    <a:srgbClr val="474746"/>
                  </a:solidFill>
                  <a:ea typeface="Amazon Ember" panose="020B0603020204020204" pitchFamily="34" charset="0"/>
                  <a:cs typeface="Amazon Ember" panose="020B0603020204020204" pitchFamily="34" charset="0"/>
                </a:rPr>
                <a:t>, </a:t>
              </a:r>
              <a:r>
                <a:rPr lang="en-US" b="1" dirty="0">
                  <a:solidFill>
                    <a:schemeClr val="accent1"/>
                  </a:solidFill>
                  <a:ea typeface="Amazon Ember" panose="020B0603020204020204" pitchFamily="34" charset="0"/>
                  <a:cs typeface="Amazon Ember" panose="020B0603020204020204" pitchFamily="34" charset="0"/>
                </a:rPr>
                <a:t>AWS Step Functions</a:t>
              </a:r>
              <a:r>
                <a:rPr lang="en-US" dirty="0">
                  <a:solidFill>
                    <a:srgbClr val="474746"/>
                  </a:solidFill>
                </a:rPr>
                <a:t> can be used to </a:t>
              </a:r>
              <a:r>
                <a:rPr lang="en-US" dirty="0">
                  <a:solidFill>
                    <a:schemeClr val="accent2"/>
                  </a:solidFill>
                  <a:ea typeface="Amazon Ember" panose="020B0603020204020204" pitchFamily="34" charset="0"/>
                  <a:cs typeface="Amazon Ember" panose="020B0603020204020204" pitchFamily="34" charset="0"/>
                </a:rPr>
                <a:t>coordinate</a:t>
              </a:r>
              <a:r>
                <a:rPr lang="en-US" dirty="0">
                  <a:solidFill>
                    <a:srgbClr val="474746"/>
                  </a:solidFill>
                </a:rPr>
                <a:t> these actions</a:t>
              </a:r>
            </a:p>
          </p:txBody>
        </p:sp>
        <p:sp>
          <p:nvSpPr>
            <p:cNvPr id="17" name="TextBox 16">
              <a:extLst>
                <a:ext uri="{FF2B5EF4-FFF2-40B4-BE49-F238E27FC236}">
                  <a16:creationId xmlns:a16="http://schemas.microsoft.com/office/drawing/2014/main" id="{53CF55BE-49BA-F0FC-97DF-FDB3B96B21F0}"/>
                </a:ext>
              </a:extLst>
            </p:cNvPr>
            <p:cNvSpPr txBox="1"/>
            <p:nvPr/>
          </p:nvSpPr>
          <p:spPr>
            <a:xfrm>
              <a:off x="3365708" y="3625731"/>
              <a:ext cx="1120244" cy="535532"/>
            </a:xfrm>
            <a:prstGeom prst="rect">
              <a:avLst/>
            </a:prstGeom>
            <a:noFill/>
          </p:spPr>
          <p:txBody>
            <a:bodyPr wrap="square" rtlCol="0">
              <a:spAutoFit/>
            </a:bodyPr>
            <a:lstStyle/>
            <a:p>
              <a:pPr algn="ctr">
                <a:lnSpc>
                  <a:spcPct val="90000"/>
                </a:lnSpc>
              </a:pPr>
              <a:r>
                <a:rPr lang="en-US" sz="1600">
                  <a:solidFill>
                    <a:srgbClr val="474746"/>
                  </a:solidFill>
                </a:rPr>
                <a:t>Lambda function</a:t>
              </a:r>
            </a:p>
          </p:txBody>
        </p:sp>
        <p:sp>
          <p:nvSpPr>
            <p:cNvPr id="18" name="TextBox 17">
              <a:extLst>
                <a:ext uri="{FF2B5EF4-FFF2-40B4-BE49-F238E27FC236}">
                  <a16:creationId xmlns:a16="http://schemas.microsoft.com/office/drawing/2014/main" id="{8EB53C8D-B61C-6F65-B718-441C06FC745E}"/>
                </a:ext>
              </a:extLst>
            </p:cNvPr>
            <p:cNvSpPr txBox="1"/>
            <p:nvPr/>
          </p:nvSpPr>
          <p:spPr>
            <a:xfrm>
              <a:off x="4748254" y="3625731"/>
              <a:ext cx="1120244" cy="535532"/>
            </a:xfrm>
            <a:prstGeom prst="rect">
              <a:avLst/>
            </a:prstGeom>
            <a:noFill/>
          </p:spPr>
          <p:txBody>
            <a:bodyPr wrap="square" rtlCol="0">
              <a:spAutoFit/>
            </a:bodyPr>
            <a:lstStyle/>
            <a:p>
              <a:pPr algn="ctr">
                <a:lnSpc>
                  <a:spcPct val="90000"/>
                </a:lnSpc>
              </a:pPr>
              <a:r>
                <a:rPr lang="en-US" sz="1600">
                  <a:solidFill>
                    <a:srgbClr val="474746"/>
                  </a:solidFill>
                </a:rPr>
                <a:t>Lambda function</a:t>
              </a:r>
            </a:p>
          </p:txBody>
        </p:sp>
        <p:pic>
          <p:nvPicPr>
            <p:cNvPr id="19" name="Graphic 42">
              <a:extLst>
                <a:ext uri="{FF2B5EF4-FFF2-40B4-BE49-F238E27FC236}">
                  <a16:creationId xmlns:a16="http://schemas.microsoft.com/office/drawing/2014/main" id="{DB830317-BFC1-3A3B-346D-5851DC18EF3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63353" y="3820777"/>
              <a:ext cx="692662" cy="692662"/>
            </a:xfrm>
            <a:prstGeom prst="rect">
              <a:avLst/>
            </a:prstGeom>
          </p:spPr>
        </p:pic>
        <p:sp>
          <p:nvSpPr>
            <p:cNvPr id="20" name="TextBox 19">
              <a:extLst>
                <a:ext uri="{FF2B5EF4-FFF2-40B4-BE49-F238E27FC236}">
                  <a16:creationId xmlns:a16="http://schemas.microsoft.com/office/drawing/2014/main" id="{A603D767-77D8-61E5-3846-A7CDE11297E1}"/>
                </a:ext>
              </a:extLst>
            </p:cNvPr>
            <p:cNvSpPr txBox="1"/>
            <p:nvPr/>
          </p:nvSpPr>
          <p:spPr>
            <a:xfrm>
              <a:off x="6371782" y="2619766"/>
              <a:ext cx="1120244" cy="535531"/>
            </a:xfrm>
            <a:prstGeom prst="rect">
              <a:avLst/>
            </a:prstGeom>
            <a:noFill/>
          </p:spPr>
          <p:txBody>
            <a:bodyPr wrap="square" rtlCol="0">
              <a:spAutoFit/>
            </a:bodyPr>
            <a:lstStyle/>
            <a:p>
              <a:pPr algn="ctr">
                <a:lnSpc>
                  <a:spcPct val="90000"/>
                </a:lnSpc>
              </a:pPr>
              <a:r>
                <a:rPr lang="en-US" sz="1600">
                  <a:solidFill>
                    <a:srgbClr val="474746"/>
                  </a:solidFill>
                </a:rPr>
                <a:t>Lambda function</a:t>
              </a:r>
            </a:p>
          </p:txBody>
        </p:sp>
        <p:sp>
          <p:nvSpPr>
            <p:cNvPr id="21" name="TextBox 20">
              <a:extLst>
                <a:ext uri="{FF2B5EF4-FFF2-40B4-BE49-F238E27FC236}">
                  <a16:creationId xmlns:a16="http://schemas.microsoft.com/office/drawing/2014/main" id="{076485B5-D4AB-E738-4CE3-FE88DE245A33}"/>
                </a:ext>
              </a:extLst>
            </p:cNvPr>
            <p:cNvSpPr txBox="1"/>
            <p:nvPr/>
          </p:nvSpPr>
          <p:spPr>
            <a:xfrm>
              <a:off x="7859745" y="3625731"/>
              <a:ext cx="1120244" cy="535532"/>
            </a:xfrm>
            <a:prstGeom prst="rect">
              <a:avLst/>
            </a:prstGeom>
            <a:noFill/>
          </p:spPr>
          <p:txBody>
            <a:bodyPr wrap="square" rtlCol="0">
              <a:spAutoFit/>
            </a:bodyPr>
            <a:lstStyle/>
            <a:p>
              <a:pPr algn="ctr">
                <a:lnSpc>
                  <a:spcPct val="90000"/>
                </a:lnSpc>
              </a:pPr>
              <a:r>
                <a:rPr lang="en-US" sz="1600">
                  <a:solidFill>
                    <a:srgbClr val="474746"/>
                  </a:solidFill>
                </a:rPr>
                <a:t>Lambda function</a:t>
              </a:r>
            </a:p>
          </p:txBody>
        </p:sp>
        <p:sp>
          <p:nvSpPr>
            <p:cNvPr id="22" name="TextBox 21">
              <a:extLst>
                <a:ext uri="{FF2B5EF4-FFF2-40B4-BE49-F238E27FC236}">
                  <a16:creationId xmlns:a16="http://schemas.microsoft.com/office/drawing/2014/main" id="{579C5577-EB43-2061-B1AA-5487500040D9}"/>
                </a:ext>
              </a:extLst>
            </p:cNvPr>
            <p:cNvSpPr txBox="1"/>
            <p:nvPr/>
          </p:nvSpPr>
          <p:spPr>
            <a:xfrm>
              <a:off x="8949561" y="2619766"/>
              <a:ext cx="1120244" cy="535531"/>
            </a:xfrm>
            <a:prstGeom prst="rect">
              <a:avLst/>
            </a:prstGeom>
            <a:noFill/>
          </p:spPr>
          <p:txBody>
            <a:bodyPr wrap="square" rtlCol="0">
              <a:spAutoFit/>
            </a:bodyPr>
            <a:lstStyle/>
            <a:p>
              <a:pPr algn="ctr">
                <a:lnSpc>
                  <a:spcPct val="90000"/>
                </a:lnSpc>
              </a:pPr>
              <a:r>
                <a:rPr lang="en-US" sz="1600">
                  <a:solidFill>
                    <a:srgbClr val="474746"/>
                  </a:solidFill>
                </a:rPr>
                <a:t>Lambda function</a:t>
              </a:r>
            </a:p>
          </p:txBody>
        </p:sp>
        <p:sp>
          <p:nvSpPr>
            <p:cNvPr id="23" name="TextBox 22">
              <a:extLst>
                <a:ext uri="{FF2B5EF4-FFF2-40B4-BE49-F238E27FC236}">
                  <a16:creationId xmlns:a16="http://schemas.microsoft.com/office/drawing/2014/main" id="{96ACEB39-5D39-106B-08D5-13A1DA43732A}"/>
                </a:ext>
              </a:extLst>
            </p:cNvPr>
            <p:cNvSpPr txBox="1"/>
            <p:nvPr/>
          </p:nvSpPr>
          <p:spPr>
            <a:xfrm>
              <a:off x="6377024" y="4485529"/>
              <a:ext cx="1120244" cy="535531"/>
            </a:xfrm>
            <a:prstGeom prst="rect">
              <a:avLst/>
            </a:prstGeom>
            <a:noFill/>
          </p:spPr>
          <p:txBody>
            <a:bodyPr wrap="square" rtlCol="0">
              <a:spAutoFit/>
            </a:bodyPr>
            <a:lstStyle/>
            <a:p>
              <a:pPr algn="ctr">
                <a:lnSpc>
                  <a:spcPct val="90000"/>
                </a:lnSpc>
              </a:pPr>
              <a:r>
                <a:rPr lang="en-US" sz="1600">
                  <a:solidFill>
                    <a:srgbClr val="474746"/>
                  </a:solidFill>
                </a:rPr>
                <a:t>Lambda function</a:t>
              </a:r>
            </a:p>
          </p:txBody>
        </p:sp>
        <p:sp>
          <p:nvSpPr>
            <p:cNvPr id="24" name="TextBox 23">
              <a:extLst>
                <a:ext uri="{FF2B5EF4-FFF2-40B4-BE49-F238E27FC236}">
                  <a16:creationId xmlns:a16="http://schemas.microsoft.com/office/drawing/2014/main" id="{EDA78BEE-152A-934B-2CFB-13869FBADBA5}"/>
                </a:ext>
              </a:extLst>
            </p:cNvPr>
            <p:cNvSpPr txBox="1"/>
            <p:nvPr/>
          </p:nvSpPr>
          <p:spPr>
            <a:xfrm>
              <a:off x="8954443" y="4485529"/>
              <a:ext cx="1120244" cy="535531"/>
            </a:xfrm>
            <a:prstGeom prst="rect">
              <a:avLst/>
            </a:prstGeom>
            <a:noFill/>
          </p:spPr>
          <p:txBody>
            <a:bodyPr wrap="square" rtlCol="0">
              <a:spAutoFit/>
            </a:bodyPr>
            <a:lstStyle/>
            <a:p>
              <a:pPr algn="ctr">
                <a:lnSpc>
                  <a:spcPct val="90000"/>
                </a:lnSpc>
              </a:pPr>
              <a:r>
                <a:rPr lang="en-US" sz="1600">
                  <a:solidFill>
                    <a:srgbClr val="474746"/>
                  </a:solidFill>
                </a:rPr>
                <a:t>Lambda function</a:t>
              </a:r>
            </a:p>
          </p:txBody>
        </p:sp>
        <p:cxnSp>
          <p:nvCxnSpPr>
            <p:cNvPr id="25" name="Straight Arrow Connector 24">
              <a:extLst>
                <a:ext uri="{FF2B5EF4-FFF2-40B4-BE49-F238E27FC236}">
                  <a16:creationId xmlns:a16="http://schemas.microsoft.com/office/drawing/2014/main" id="{BDCD05AA-D948-1776-F907-9895F290FEDB}"/>
                </a:ext>
                <a:ext uri="{C183D7F6-B498-43B3-948B-1728B52AA6E4}">
                  <adec:decorative xmlns:adec="http://schemas.microsoft.com/office/drawing/2017/decorative" val="1"/>
                </a:ext>
              </a:extLst>
            </p:cNvPr>
            <p:cNvCxnSpPr>
              <a:cxnSpLocks/>
              <a:stCxn id="7" idx="3"/>
              <a:endCxn id="8" idx="1"/>
            </p:cNvCxnSpPr>
            <p:nvPr/>
          </p:nvCxnSpPr>
          <p:spPr bwMode="auto">
            <a:xfrm flipV="1">
              <a:off x="4275957" y="3295413"/>
              <a:ext cx="686089" cy="4928"/>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16E4EAC-DCB6-FEA2-BCD7-E2CBBD0250F1}"/>
                </a:ext>
                <a:ext uri="{C183D7F6-B498-43B3-948B-1728B52AA6E4}">
                  <adec:decorative xmlns:adec="http://schemas.microsoft.com/office/drawing/2017/decorative" val="1"/>
                </a:ext>
              </a:extLst>
            </p:cNvPr>
            <p:cNvCxnSpPr>
              <a:cxnSpLocks/>
            </p:cNvCxnSpPr>
            <p:nvPr/>
          </p:nvCxnSpPr>
          <p:spPr bwMode="auto">
            <a:xfrm flipV="1">
              <a:off x="8693174" y="2470551"/>
              <a:ext cx="462240" cy="616485"/>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9B5ED3A-C054-CB5B-DDBC-EE99568CD2FA}"/>
                </a:ext>
                <a:ext uri="{C183D7F6-B498-43B3-948B-1728B52AA6E4}">
                  <adec:decorative xmlns:adec="http://schemas.microsoft.com/office/drawing/2017/decorative" val="1"/>
                </a:ext>
              </a:extLst>
            </p:cNvPr>
            <p:cNvCxnSpPr>
              <a:cxnSpLocks/>
            </p:cNvCxnSpPr>
            <p:nvPr/>
          </p:nvCxnSpPr>
          <p:spPr bwMode="auto">
            <a:xfrm>
              <a:off x="8721322" y="3471167"/>
              <a:ext cx="442031" cy="458468"/>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4D652E4-50F6-6DBB-B865-D6CC51574344}"/>
                </a:ext>
              </a:extLst>
            </p:cNvPr>
            <p:cNvSpPr txBox="1"/>
            <p:nvPr/>
          </p:nvSpPr>
          <p:spPr>
            <a:xfrm rot="18223688">
              <a:off x="8543382" y="2583742"/>
              <a:ext cx="505267" cy="313932"/>
            </a:xfrm>
            <a:prstGeom prst="rect">
              <a:avLst/>
            </a:prstGeom>
            <a:noFill/>
          </p:spPr>
          <p:txBody>
            <a:bodyPr wrap="none" rtlCol="0">
              <a:spAutoFit/>
            </a:bodyPr>
            <a:lstStyle/>
            <a:p>
              <a:pPr>
                <a:lnSpc>
                  <a:spcPct val="90000"/>
                </a:lnSpc>
              </a:pPr>
              <a:r>
                <a:rPr lang="en-US" sz="1600">
                  <a:ea typeface="Amazon Ember Light" panose="020B0403020204020204" pitchFamily="34" charset="0"/>
                  <a:cs typeface="Amazon Ember Light" panose="020B0403020204020204" pitchFamily="34" charset="0"/>
                </a:rPr>
                <a:t>Yes</a:t>
              </a:r>
            </a:p>
          </p:txBody>
        </p:sp>
        <p:sp>
          <p:nvSpPr>
            <p:cNvPr id="29" name="TextBox 28">
              <a:extLst>
                <a:ext uri="{FF2B5EF4-FFF2-40B4-BE49-F238E27FC236}">
                  <a16:creationId xmlns:a16="http://schemas.microsoft.com/office/drawing/2014/main" id="{7C9E2029-39E0-C1FD-6484-8674EE5E8147}"/>
                </a:ext>
              </a:extLst>
            </p:cNvPr>
            <p:cNvSpPr txBox="1"/>
            <p:nvPr/>
          </p:nvSpPr>
          <p:spPr>
            <a:xfrm rot="2631003">
              <a:off x="8779366" y="3427503"/>
              <a:ext cx="449162" cy="313932"/>
            </a:xfrm>
            <a:prstGeom prst="rect">
              <a:avLst/>
            </a:prstGeom>
            <a:noFill/>
          </p:spPr>
          <p:txBody>
            <a:bodyPr wrap="none" rtlCol="0">
              <a:spAutoFit/>
            </a:bodyPr>
            <a:lstStyle/>
            <a:p>
              <a:pPr>
                <a:lnSpc>
                  <a:spcPct val="90000"/>
                </a:lnSpc>
              </a:pPr>
              <a:r>
                <a:rPr lang="en-US" sz="1600">
                  <a:ea typeface="Amazon Ember Light" panose="020B0403020204020204" pitchFamily="34" charset="0"/>
                  <a:cs typeface="Amazon Ember Light" panose="020B0403020204020204" pitchFamily="34" charset="0"/>
                </a:rPr>
                <a:t>No</a:t>
              </a:r>
            </a:p>
          </p:txBody>
        </p:sp>
        <p:cxnSp>
          <p:nvCxnSpPr>
            <p:cNvPr id="30" name="Straight Arrow Connector 29">
              <a:extLst>
                <a:ext uri="{FF2B5EF4-FFF2-40B4-BE49-F238E27FC236}">
                  <a16:creationId xmlns:a16="http://schemas.microsoft.com/office/drawing/2014/main" id="{1EF7D5B8-ED12-D353-35D7-F9228D4C1119}"/>
                </a:ext>
                <a:ext uri="{C183D7F6-B498-43B3-948B-1728B52AA6E4}">
                  <adec:decorative xmlns:adec="http://schemas.microsoft.com/office/drawing/2017/decorative" val="1"/>
                </a:ext>
              </a:extLst>
            </p:cNvPr>
            <p:cNvCxnSpPr>
              <a:cxnSpLocks/>
            </p:cNvCxnSpPr>
            <p:nvPr/>
          </p:nvCxnSpPr>
          <p:spPr bwMode="auto">
            <a:xfrm flipV="1">
              <a:off x="2620358" y="3290484"/>
              <a:ext cx="913185" cy="4928"/>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6C151D-E676-0299-DE79-469AC65941AB}"/>
                </a:ext>
                <a:ext uri="{C183D7F6-B498-43B3-948B-1728B52AA6E4}">
                  <adec:decorative xmlns:adec="http://schemas.microsoft.com/office/drawing/2017/decorative" val="1"/>
                </a:ext>
              </a:extLst>
            </p:cNvPr>
            <p:cNvSpPr/>
            <p:nvPr/>
          </p:nvSpPr>
          <p:spPr>
            <a:xfrm>
              <a:off x="646043" y="1315071"/>
              <a:ext cx="9884031" cy="50031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a:solidFill>
                    <a:sysClr val="windowText" lastClr="000000"/>
                  </a:solidFill>
                  <a:cs typeface="Arial" panose="020B0604020202020204" pitchFamily="34" charset="0"/>
                </a:rPr>
                <a:t>        </a:t>
              </a:r>
              <a:r>
                <a:rPr lang="en-US" sz="2000">
                  <a:solidFill>
                    <a:sysClr val="windowText" lastClr="000000"/>
                  </a:solidFill>
                  <a:cs typeface="Arial" panose="020B0604020202020204" pitchFamily="34" charset="0"/>
                </a:rPr>
                <a:t>AWS</a:t>
              </a:r>
              <a:r>
                <a:rPr lang="en-US" sz="1200">
                  <a:solidFill>
                    <a:sysClr val="windowText" lastClr="000000"/>
                  </a:solidFill>
                  <a:cs typeface="Arial" panose="020B0604020202020204" pitchFamily="34" charset="0"/>
                </a:rPr>
                <a:t> </a:t>
              </a:r>
              <a:r>
                <a:rPr lang="en-US" sz="2000">
                  <a:solidFill>
                    <a:sysClr val="windowText" lastClr="000000"/>
                  </a:solidFill>
                  <a:cs typeface="Arial" panose="020B0604020202020204" pitchFamily="34" charset="0"/>
                </a:rPr>
                <a:t>Cloud</a:t>
              </a:r>
            </a:p>
          </p:txBody>
        </p:sp>
        <p:pic>
          <p:nvPicPr>
            <p:cNvPr id="32" name="Graphic 20">
              <a:extLst>
                <a:ext uri="{FF2B5EF4-FFF2-40B4-BE49-F238E27FC236}">
                  <a16:creationId xmlns:a16="http://schemas.microsoft.com/office/drawing/2014/main" id="{1C2A9A0C-A180-2F62-260D-6C96EC78A2DC}"/>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6043" y="1322003"/>
              <a:ext cx="740990" cy="68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2751763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61</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Workflow options </a:t>
            </a:r>
          </a:p>
        </p:txBody>
      </p:sp>
      <p:sp>
        <p:nvSpPr>
          <p:cNvPr id="6" name="TextBox 5">
            <a:extLst>
              <a:ext uri="{FF2B5EF4-FFF2-40B4-BE49-F238E27FC236}">
                <a16:creationId xmlns:a16="http://schemas.microsoft.com/office/drawing/2014/main" id="{2A057E82-32A3-3925-C697-46220B484BBD}"/>
              </a:ext>
            </a:extLst>
          </p:cNvPr>
          <p:cNvSpPr txBox="1"/>
          <p:nvPr/>
        </p:nvSpPr>
        <p:spPr>
          <a:xfrm>
            <a:off x="9387976" y="5620012"/>
            <a:ext cx="1983236" cy="369332"/>
          </a:xfrm>
          <a:prstGeom prst="rect">
            <a:avLst/>
          </a:prstGeom>
          <a:noFill/>
        </p:spPr>
        <p:txBody>
          <a:bodyPr wrap="none" rtlCol="0">
            <a:spAutoFit/>
          </a:bodyPr>
          <a:lstStyle/>
          <a:p>
            <a:pPr algn="ctr"/>
            <a:r>
              <a:rPr lang="en-US">
                <a:solidFill>
                  <a:srgbClr val="232F3E"/>
                </a:solidFill>
                <a:ea typeface="Amazon Ember Light" panose="020B0403020204020204" pitchFamily="34" charset="0"/>
                <a:cs typeface="Amazon Ember Light" panose="020B0403020204020204" pitchFamily="34" charset="0"/>
              </a:rPr>
              <a:t>Retry failed tasks</a:t>
            </a:r>
          </a:p>
        </p:txBody>
      </p:sp>
      <p:sp>
        <p:nvSpPr>
          <p:cNvPr id="11" name="TextBox 10">
            <a:extLst>
              <a:ext uri="{FF2B5EF4-FFF2-40B4-BE49-F238E27FC236}">
                <a16:creationId xmlns:a16="http://schemas.microsoft.com/office/drawing/2014/main" id="{47406897-44BF-DD47-5B41-39BD51C4E3FB}"/>
              </a:ext>
            </a:extLst>
          </p:cNvPr>
          <p:cNvSpPr txBox="1"/>
          <p:nvPr/>
        </p:nvSpPr>
        <p:spPr>
          <a:xfrm>
            <a:off x="3096930" y="2859192"/>
            <a:ext cx="2480166" cy="369332"/>
          </a:xfrm>
          <a:prstGeom prst="rect">
            <a:avLst/>
          </a:prstGeom>
          <a:noFill/>
          <a:ln>
            <a:noFill/>
          </a:ln>
        </p:spPr>
        <p:txBody>
          <a:bodyPr wrap="none" rtlCol="0">
            <a:spAutoFit/>
          </a:bodyPr>
          <a:lstStyle/>
          <a:p>
            <a:pPr algn="ctr"/>
            <a:r>
              <a:rPr lang="en-US">
                <a:solidFill>
                  <a:srgbClr val="232F3E"/>
                </a:solidFill>
                <a:ea typeface="Amazon Ember Light" panose="020B0403020204020204" pitchFamily="34" charset="0"/>
                <a:cs typeface="Amazon Ember Light" panose="020B0403020204020204" pitchFamily="34" charset="0"/>
              </a:rPr>
              <a:t>Run tasks in sequence</a:t>
            </a:r>
          </a:p>
        </p:txBody>
      </p:sp>
      <p:sp>
        <p:nvSpPr>
          <p:cNvPr id="16" name="TextBox 15">
            <a:extLst>
              <a:ext uri="{FF2B5EF4-FFF2-40B4-BE49-F238E27FC236}">
                <a16:creationId xmlns:a16="http://schemas.microsoft.com/office/drawing/2014/main" id="{85F5F44F-B631-EC46-AD7C-65E0FC9C285D}"/>
              </a:ext>
            </a:extLst>
          </p:cNvPr>
          <p:cNvSpPr txBox="1"/>
          <p:nvPr/>
        </p:nvSpPr>
        <p:spPr>
          <a:xfrm>
            <a:off x="5255296" y="5624023"/>
            <a:ext cx="2757486" cy="646331"/>
          </a:xfrm>
          <a:prstGeom prst="rect">
            <a:avLst/>
          </a:prstGeom>
          <a:noFill/>
        </p:spPr>
        <p:txBody>
          <a:bodyPr wrap="none" rtlCol="0">
            <a:spAutoFit/>
          </a:bodyPr>
          <a:lstStyle/>
          <a:p>
            <a:pPr algn="ctr"/>
            <a:r>
              <a:rPr lang="en-US">
                <a:solidFill>
                  <a:srgbClr val="232F3E"/>
                </a:solidFill>
                <a:ea typeface="Amazon Ember Light" panose="020B0403020204020204" pitchFamily="34" charset="0"/>
                <a:cs typeface="Amazon Ember Light" panose="020B0403020204020204" pitchFamily="34" charset="0"/>
              </a:rPr>
              <a:t>Manage try-catch-finally</a:t>
            </a:r>
            <a:br>
              <a:rPr lang="en-US">
                <a:solidFill>
                  <a:srgbClr val="232F3E"/>
                </a:solidFill>
                <a:ea typeface="Amazon Ember Light" panose="020B0403020204020204" pitchFamily="34" charset="0"/>
                <a:cs typeface="Amazon Ember Light" panose="020B0403020204020204" pitchFamily="34" charset="0"/>
              </a:rPr>
            </a:br>
            <a:r>
              <a:rPr lang="en-US">
                <a:solidFill>
                  <a:srgbClr val="232F3E"/>
                </a:solidFill>
                <a:ea typeface="Amazon Ember Light" panose="020B0403020204020204" pitchFamily="34" charset="0"/>
                <a:cs typeface="Amazon Ember Light" panose="020B0403020204020204" pitchFamily="34" charset="0"/>
              </a:rPr>
              <a:t>behavior</a:t>
            </a:r>
          </a:p>
        </p:txBody>
      </p:sp>
      <p:sp>
        <p:nvSpPr>
          <p:cNvPr id="21" name="TextBox 20">
            <a:extLst>
              <a:ext uri="{FF2B5EF4-FFF2-40B4-BE49-F238E27FC236}">
                <a16:creationId xmlns:a16="http://schemas.microsoft.com/office/drawing/2014/main" id="{6E1FA93A-F2AD-B6D1-02D9-26CCE86B0A25}"/>
              </a:ext>
            </a:extLst>
          </p:cNvPr>
          <p:cNvSpPr txBox="1"/>
          <p:nvPr/>
        </p:nvSpPr>
        <p:spPr>
          <a:xfrm>
            <a:off x="823292" y="5624023"/>
            <a:ext cx="3031599" cy="369332"/>
          </a:xfrm>
          <a:prstGeom prst="rect">
            <a:avLst/>
          </a:prstGeom>
          <a:noFill/>
        </p:spPr>
        <p:txBody>
          <a:bodyPr wrap="none" rtlCol="0">
            <a:spAutoFit/>
          </a:bodyPr>
          <a:lstStyle/>
          <a:p>
            <a:pPr algn="ctr"/>
            <a:r>
              <a:rPr lang="en-US">
                <a:solidFill>
                  <a:srgbClr val="232F3E"/>
                </a:solidFill>
                <a:ea typeface="Amazon Ember Light" panose="020B0403020204020204" pitchFamily="34" charset="0"/>
                <a:cs typeface="Amazon Ember Light" panose="020B0403020204020204" pitchFamily="34" charset="0"/>
              </a:rPr>
              <a:t>Select a task based on data</a:t>
            </a:r>
          </a:p>
        </p:txBody>
      </p:sp>
      <p:sp>
        <p:nvSpPr>
          <p:cNvPr id="31" name="TextBox 30">
            <a:extLst>
              <a:ext uri="{FF2B5EF4-FFF2-40B4-BE49-F238E27FC236}">
                <a16:creationId xmlns:a16="http://schemas.microsoft.com/office/drawing/2014/main" id="{E4A00A85-F080-F780-44A1-5B803CCEFDD5}"/>
              </a:ext>
            </a:extLst>
          </p:cNvPr>
          <p:cNvSpPr txBox="1"/>
          <p:nvPr/>
        </p:nvSpPr>
        <p:spPr>
          <a:xfrm>
            <a:off x="7488401" y="3601157"/>
            <a:ext cx="2289409" cy="369332"/>
          </a:xfrm>
          <a:prstGeom prst="rect">
            <a:avLst/>
          </a:prstGeom>
          <a:noFill/>
        </p:spPr>
        <p:txBody>
          <a:bodyPr wrap="none" rtlCol="0">
            <a:spAutoFit/>
          </a:bodyPr>
          <a:lstStyle/>
          <a:p>
            <a:pPr algn="ctr"/>
            <a:r>
              <a:rPr lang="en-US">
                <a:solidFill>
                  <a:srgbClr val="232F3E"/>
                </a:solidFill>
                <a:ea typeface="Amazon Ember Light" panose="020B0403020204020204" pitchFamily="34" charset="0"/>
                <a:cs typeface="Amazon Ember Light" panose="020B0403020204020204" pitchFamily="34" charset="0"/>
              </a:rPr>
              <a:t>Run tasks in parallel</a:t>
            </a:r>
          </a:p>
        </p:txBody>
      </p:sp>
      <p:grpSp>
        <p:nvGrpSpPr>
          <p:cNvPr id="4" name="Group 3">
            <a:extLst>
              <a:ext uri="{FF2B5EF4-FFF2-40B4-BE49-F238E27FC236}">
                <a16:creationId xmlns:a16="http://schemas.microsoft.com/office/drawing/2014/main" id="{3565566D-EAAF-4F59-A298-E4E5CD2D3879}"/>
              </a:ext>
              <a:ext uri="{C183D7F6-B498-43B3-948B-1728B52AA6E4}">
                <adec:decorative xmlns:adec="http://schemas.microsoft.com/office/drawing/2017/decorative" val="1"/>
              </a:ext>
            </a:extLst>
          </p:cNvPr>
          <p:cNvGrpSpPr/>
          <p:nvPr/>
        </p:nvGrpSpPr>
        <p:grpSpPr>
          <a:xfrm>
            <a:off x="957943" y="1531072"/>
            <a:ext cx="10167608" cy="3995179"/>
            <a:chOff x="957943" y="1531072"/>
            <a:chExt cx="10167608" cy="3995179"/>
          </a:xfrm>
        </p:grpSpPr>
        <p:sp>
          <p:nvSpPr>
            <p:cNvPr id="7" name="Rectangle 6">
              <a:extLst>
                <a:ext uri="{FF2B5EF4-FFF2-40B4-BE49-F238E27FC236}">
                  <a16:creationId xmlns:a16="http://schemas.microsoft.com/office/drawing/2014/main" id="{1699125F-CC25-187D-C453-3D9AE5B1DD84}"/>
                </a:ext>
                <a:ext uri="{C183D7F6-B498-43B3-948B-1728B52AA6E4}">
                  <adec:decorative xmlns:adec="http://schemas.microsoft.com/office/drawing/2017/decorative" val="1"/>
                </a:ext>
              </a:extLst>
            </p:cNvPr>
            <p:cNvSpPr/>
            <p:nvPr/>
          </p:nvSpPr>
          <p:spPr>
            <a:xfrm>
              <a:off x="9633635" y="4699280"/>
              <a:ext cx="822960" cy="822960"/>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A</a:t>
              </a:r>
            </a:p>
          </p:txBody>
        </p:sp>
        <p:sp>
          <p:nvSpPr>
            <p:cNvPr id="8" name="Curved Left Arrow 11">
              <a:extLst>
                <a:ext uri="{FF2B5EF4-FFF2-40B4-BE49-F238E27FC236}">
                  <a16:creationId xmlns:a16="http://schemas.microsoft.com/office/drawing/2014/main" id="{C6853E03-1FAA-E568-27BE-C6C24A037348}"/>
                </a:ext>
                <a:ext uri="{C183D7F6-B498-43B3-948B-1728B52AA6E4}">
                  <adec:decorative xmlns:adec="http://schemas.microsoft.com/office/drawing/2017/decorative" val="1"/>
                </a:ext>
              </a:extLst>
            </p:cNvPr>
            <p:cNvSpPr/>
            <p:nvPr/>
          </p:nvSpPr>
          <p:spPr>
            <a:xfrm>
              <a:off x="10644288" y="4755829"/>
              <a:ext cx="481263" cy="709863"/>
            </a:xfrm>
            <a:prstGeom prst="curvedLeftArrow">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32F3E"/>
                </a:solidFill>
              </a:endParaRPr>
            </a:p>
          </p:txBody>
        </p:sp>
        <p:sp>
          <p:nvSpPr>
            <p:cNvPr id="12" name="Rectangle 11">
              <a:extLst>
                <a:ext uri="{FF2B5EF4-FFF2-40B4-BE49-F238E27FC236}">
                  <a16:creationId xmlns:a16="http://schemas.microsoft.com/office/drawing/2014/main" id="{5E0F8F02-FCC8-5A0F-4D24-6C295D59BE04}"/>
                </a:ext>
                <a:ext uri="{C183D7F6-B498-43B3-948B-1728B52AA6E4}">
                  <adec:decorative xmlns:adec="http://schemas.microsoft.com/office/drawing/2017/decorative" val="1"/>
                </a:ext>
              </a:extLst>
            </p:cNvPr>
            <p:cNvSpPr/>
            <p:nvPr/>
          </p:nvSpPr>
          <p:spPr>
            <a:xfrm>
              <a:off x="4657449" y="1934449"/>
              <a:ext cx="822960" cy="822960"/>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B</a:t>
              </a:r>
            </a:p>
          </p:txBody>
        </p:sp>
        <p:cxnSp>
          <p:nvCxnSpPr>
            <p:cNvPr id="13" name="Straight Arrow Connector 12">
              <a:extLst>
                <a:ext uri="{FF2B5EF4-FFF2-40B4-BE49-F238E27FC236}">
                  <a16:creationId xmlns:a16="http://schemas.microsoft.com/office/drawing/2014/main" id="{ECD8E212-74EC-3ED1-768A-5B3910D60DA6}"/>
                </a:ext>
                <a:ext uri="{C183D7F6-B498-43B3-948B-1728B52AA6E4}">
                  <adec:decorative xmlns:adec="http://schemas.microsoft.com/office/drawing/2017/decorative" val="1"/>
                </a:ext>
              </a:extLst>
            </p:cNvPr>
            <p:cNvCxnSpPr>
              <a:cxnSpLocks/>
              <a:endCxn id="12" idx="1"/>
            </p:cNvCxnSpPr>
            <p:nvPr/>
          </p:nvCxnSpPr>
          <p:spPr>
            <a:xfrm flipV="1">
              <a:off x="4016573" y="2345929"/>
              <a:ext cx="640876" cy="4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Left-Right Arrow Callout 21">
              <a:extLst>
                <a:ext uri="{FF2B5EF4-FFF2-40B4-BE49-F238E27FC236}">
                  <a16:creationId xmlns:a16="http://schemas.microsoft.com/office/drawing/2014/main" id="{CFD482F5-82EF-CB53-E854-712A6A898575}"/>
                </a:ext>
                <a:ext uri="{C183D7F6-B498-43B3-948B-1728B52AA6E4}">
                  <adec:decorative xmlns:adec="http://schemas.microsoft.com/office/drawing/2017/decorative" val="1"/>
                </a:ext>
              </a:extLst>
            </p:cNvPr>
            <p:cNvSpPr/>
            <p:nvPr/>
          </p:nvSpPr>
          <p:spPr>
            <a:xfrm>
              <a:off x="5811077" y="4703291"/>
              <a:ext cx="1645920" cy="822960"/>
            </a:xfrm>
            <a:prstGeom prst="leftRightArrowCallou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32F3E"/>
                </a:solidFill>
              </a:endParaRPr>
            </a:p>
          </p:txBody>
        </p:sp>
        <p:sp>
          <p:nvSpPr>
            <p:cNvPr id="18" name="Right Arrow 22">
              <a:extLst>
                <a:ext uri="{FF2B5EF4-FFF2-40B4-BE49-F238E27FC236}">
                  <a16:creationId xmlns:a16="http://schemas.microsoft.com/office/drawing/2014/main" id="{038496FC-2AC9-B2B5-03F3-8316870A6932}"/>
                </a:ext>
                <a:ext uri="{C183D7F6-B498-43B3-948B-1728B52AA6E4}">
                  <adec:decorative xmlns:adec="http://schemas.microsoft.com/office/drawing/2017/decorative" val="1"/>
                </a:ext>
              </a:extLst>
            </p:cNvPr>
            <p:cNvSpPr/>
            <p:nvPr/>
          </p:nvSpPr>
          <p:spPr>
            <a:xfrm rot="5400000">
              <a:off x="6406640" y="4291893"/>
              <a:ext cx="457200" cy="357574"/>
            </a:xfrm>
            <a:prstGeom prst="rightArrow">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32F3E"/>
                </a:solidFill>
              </a:endParaRPr>
            </a:p>
          </p:txBody>
        </p:sp>
        <p:sp>
          <p:nvSpPr>
            <p:cNvPr id="22" name="Rectangle 21">
              <a:extLst>
                <a:ext uri="{FF2B5EF4-FFF2-40B4-BE49-F238E27FC236}">
                  <a16:creationId xmlns:a16="http://schemas.microsoft.com/office/drawing/2014/main" id="{65B9ADE2-CC67-4884-21E4-18D42556120F}"/>
                </a:ext>
                <a:ext uri="{C183D7F6-B498-43B3-948B-1728B52AA6E4}">
                  <adec:decorative xmlns:adec="http://schemas.microsoft.com/office/drawing/2017/decorative" val="1"/>
                </a:ext>
              </a:extLst>
            </p:cNvPr>
            <p:cNvSpPr/>
            <p:nvPr/>
          </p:nvSpPr>
          <p:spPr>
            <a:xfrm>
              <a:off x="957943" y="4702328"/>
              <a:ext cx="818147" cy="818147"/>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a:t>
              </a:r>
            </a:p>
          </p:txBody>
        </p:sp>
        <p:sp>
          <p:nvSpPr>
            <p:cNvPr id="23" name="Rectangle 22">
              <a:extLst>
                <a:ext uri="{FF2B5EF4-FFF2-40B4-BE49-F238E27FC236}">
                  <a16:creationId xmlns:a16="http://schemas.microsoft.com/office/drawing/2014/main" id="{361B9D4D-35BD-2C56-6C4F-418B6B7F6159}"/>
                </a:ext>
                <a:ext uri="{C183D7F6-B498-43B3-948B-1728B52AA6E4}">
                  <adec:decorative xmlns:adec="http://schemas.microsoft.com/office/drawing/2017/decorative" val="1"/>
                </a:ext>
              </a:extLst>
            </p:cNvPr>
            <p:cNvSpPr/>
            <p:nvPr/>
          </p:nvSpPr>
          <p:spPr>
            <a:xfrm>
              <a:off x="1930912" y="3655395"/>
              <a:ext cx="818147" cy="818147"/>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B</a:t>
              </a:r>
            </a:p>
          </p:txBody>
        </p:sp>
        <p:sp>
          <p:nvSpPr>
            <p:cNvPr id="24" name="Rectangle 23">
              <a:extLst>
                <a:ext uri="{FF2B5EF4-FFF2-40B4-BE49-F238E27FC236}">
                  <a16:creationId xmlns:a16="http://schemas.microsoft.com/office/drawing/2014/main" id="{4B036644-F57D-D784-F2A3-1EB6FB14A7F5}"/>
                </a:ext>
                <a:ext uri="{C183D7F6-B498-43B3-948B-1728B52AA6E4}">
                  <adec:decorative xmlns:adec="http://schemas.microsoft.com/office/drawing/2017/decorative" val="1"/>
                </a:ext>
              </a:extLst>
            </p:cNvPr>
            <p:cNvSpPr/>
            <p:nvPr/>
          </p:nvSpPr>
          <p:spPr>
            <a:xfrm>
              <a:off x="2903882" y="4702328"/>
              <a:ext cx="818147" cy="818147"/>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C</a:t>
              </a:r>
            </a:p>
          </p:txBody>
        </p:sp>
        <p:sp>
          <p:nvSpPr>
            <p:cNvPr id="25" name="Diamond 24">
              <a:extLst>
                <a:ext uri="{FF2B5EF4-FFF2-40B4-BE49-F238E27FC236}">
                  <a16:creationId xmlns:a16="http://schemas.microsoft.com/office/drawing/2014/main" id="{32902F26-69E2-46CC-B202-936EE37D1428}"/>
                </a:ext>
                <a:ext uri="{C183D7F6-B498-43B3-948B-1728B52AA6E4}">
                  <adec:decorative xmlns:adec="http://schemas.microsoft.com/office/drawing/2017/decorative" val="1"/>
                </a:ext>
              </a:extLst>
            </p:cNvPr>
            <p:cNvSpPr/>
            <p:nvPr/>
          </p:nvSpPr>
          <p:spPr>
            <a:xfrm>
              <a:off x="2015549" y="4786964"/>
              <a:ext cx="648875" cy="648875"/>
            </a:xfrm>
            <a:prstGeom prst="diamond">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a:t>
              </a:r>
            </a:p>
          </p:txBody>
        </p:sp>
        <p:cxnSp>
          <p:nvCxnSpPr>
            <p:cNvPr id="26" name="Straight Arrow Connector 25">
              <a:extLst>
                <a:ext uri="{FF2B5EF4-FFF2-40B4-BE49-F238E27FC236}">
                  <a16:creationId xmlns:a16="http://schemas.microsoft.com/office/drawing/2014/main" id="{0533058D-5E22-B3AA-F9B6-265AB3B83AA5}"/>
                </a:ext>
                <a:ext uri="{C183D7F6-B498-43B3-948B-1728B52AA6E4}">
                  <adec:decorative xmlns:adec="http://schemas.microsoft.com/office/drawing/2017/decorative" val="1"/>
                </a:ext>
              </a:extLst>
            </p:cNvPr>
            <p:cNvCxnSpPr>
              <a:stCxn id="25" idx="0"/>
              <a:endCxn id="23" idx="2"/>
            </p:cNvCxnSpPr>
            <p:nvPr/>
          </p:nvCxnSpPr>
          <p:spPr>
            <a:xfrm flipH="1" flipV="1">
              <a:off x="2339986" y="4473542"/>
              <a:ext cx="1" cy="31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E1F008F-156F-8BBF-66B3-689CBFA52FDF}"/>
                </a:ext>
                <a:ext uri="{C183D7F6-B498-43B3-948B-1728B52AA6E4}">
                  <adec:decorative xmlns:adec="http://schemas.microsoft.com/office/drawing/2017/decorative" val="1"/>
                </a:ext>
              </a:extLst>
            </p:cNvPr>
            <p:cNvCxnSpPr>
              <a:stCxn id="25" idx="1"/>
              <a:endCxn id="22" idx="3"/>
            </p:cNvCxnSpPr>
            <p:nvPr/>
          </p:nvCxnSpPr>
          <p:spPr>
            <a:xfrm flipH="1">
              <a:off x="1776090" y="5111402"/>
              <a:ext cx="2394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55E146C-B386-825B-5FF5-7BD309DCA303}"/>
                </a:ext>
                <a:ext uri="{C183D7F6-B498-43B3-948B-1728B52AA6E4}">
                  <adec:decorative xmlns:adec="http://schemas.microsoft.com/office/drawing/2017/decorative" val="1"/>
                </a:ext>
              </a:extLst>
            </p:cNvPr>
            <p:cNvCxnSpPr>
              <a:stCxn id="25" idx="3"/>
              <a:endCxn id="24" idx="1"/>
            </p:cNvCxnSpPr>
            <p:nvPr/>
          </p:nvCxnSpPr>
          <p:spPr>
            <a:xfrm>
              <a:off x="2664424" y="5111402"/>
              <a:ext cx="239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648EA51-F40F-C2A9-C979-7E0D93946A98}"/>
                </a:ext>
                <a:ext uri="{C183D7F6-B498-43B3-948B-1728B52AA6E4}">
                  <adec:decorative xmlns:adec="http://schemas.microsoft.com/office/drawing/2017/decorative" val="1"/>
                </a:ext>
              </a:extLst>
            </p:cNvPr>
            <p:cNvSpPr/>
            <p:nvPr/>
          </p:nvSpPr>
          <p:spPr>
            <a:xfrm>
              <a:off x="7462172" y="1661142"/>
              <a:ext cx="822960" cy="822960"/>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A</a:t>
              </a:r>
            </a:p>
          </p:txBody>
        </p:sp>
        <p:sp>
          <p:nvSpPr>
            <p:cNvPr id="33" name="Rectangle 32">
              <a:extLst>
                <a:ext uri="{FF2B5EF4-FFF2-40B4-BE49-F238E27FC236}">
                  <a16:creationId xmlns:a16="http://schemas.microsoft.com/office/drawing/2014/main" id="{53F14C09-4B1D-DA26-FE63-1FB2E7D72AB7}"/>
                </a:ext>
                <a:ext uri="{C183D7F6-B498-43B3-948B-1728B52AA6E4}">
                  <adec:decorative xmlns:adec="http://schemas.microsoft.com/office/drawing/2017/decorative" val="1"/>
                </a:ext>
              </a:extLst>
            </p:cNvPr>
            <p:cNvSpPr/>
            <p:nvPr/>
          </p:nvSpPr>
          <p:spPr>
            <a:xfrm>
              <a:off x="7456997" y="2577925"/>
              <a:ext cx="822960" cy="822960"/>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B</a:t>
              </a:r>
            </a:p>
          </p:txBody>
        </p:sp>
        <p:sp>
          <p:nvSpPr>
            <p:cNvPr id="34" name="Rectangle 33">
              <a:extLst>
                <a:ext uri="{FF2B5EF4-FFF2-40B4-BE49-F238E27FC236}">
                  <a16:creationId xmlns:a16="http://schemas.microsoft.com/office/drawing/2014/main" id="{ABD2392E-B7AB-62D6-A711-C971B0EC7D9F}"/>
                </a:ext>
                <a:ext uri="{C183D7F6-B498-43B3-948B-1728B52AA6E4}">
                  <adec:decorative xmlns:adec="http://schemas.microsoft.com/office/drawing/2017/decorative" val="1"/>
                </a:ext>
              </a:extLst>
            </p:cNvPr>
            <p:cNvSpPr/>
            <p:nvPr/>
          </p:nvSpPr>
          <p:spPr>
            <a:xfrm>
              <a:off x="9266357" y="2078639"/>
              <a:ext cx="818147" cy="818147"/>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a:t>
              </a:r>
            </a:p>
          </p:txBody>
        </p:sp>
        <p:sp>
          <p:nvSpPr>
            <p:cNvPr id="35" name="Rounded Rectangle 39">
              <a:extLst>
                <a:ext uri="{FF2B5EF4-FFF2-40B4-BE49-F238E27FC236}">
                  <a16:creationId xmlns:a16="http://schemas.microsoft.com/office/drawing/2014/main" id="{B74EAF6F-AB49-5BD6-F824-04921997B528}"/>
                </a:ext>
                <a:ext uri="{C183D7F6-B498-43B3-948B-1728B52AA6E4}">
                  <adec:decorative xmlns:adec="http://schemas.microsoft.com/office/drawing/2017/decorative" val="1"/>
                </a:ext>
              </a:extLst>
            </p:cNvPr>
            <p:cNvSpPr/>
            <p:nvPr/>
          </p:nvSpPr>
          <p:spPr>
            <a:xfrm>
              <a:off x="7141029" y="1531072"/>
              <a:ext cx="1489271" cy="201072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32F3E"/>
                </a:solidFill>
              </a:endParaRPr>
            </a:p>
          </p:txBody>
        </p:sp>
        <p:cxnSp>
          <p:nvCxnSpPr>
            <p:cNvPr id="36" name="Straight Arrow Connector 35">
              <a:extLst>
                <a:ext uri="{FF2B5EF4-FFF2-40B4-BE49-F238E27FC236}">
                  <a16:creationId xmlns:a16="http://schemas.microsoft.com/office/drawing/2014/main" id="{A39EDB54-AC3C-224F-202A-6455696D9503}"/>
                </a:ext>
                <a:ext uri="{C183D7F6-B498-43B3-948B-1728B52AA6E4}">
                  <adec:decorative xmlns:adec="http://schemas.microsoft.com/office/drawing/2017/decorative" val="1"/>
                </a:ext>
              </a:extLst>
            </p:cNvPr>
            <p:cNvCxnSpPr>
              <a:cxnSpLocks/>
            </p:cNvCxnSpPr>
            <p:nvPr/>
          </p:nvCxnSpPr>
          <p:spPr>
            <a:xfrm>
              <a:off x="8633106" y="2474556"/>
              <a:ext cx="6304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43E646D-16CA-8FC1-A1EC-0C88A7984317}"/>
                </a:ext>
                <a:ext uri="{C183D7F6-B498-43B3-948B-1728B52AA6E4}">
                  <adec:decorative xmlns:adec="http://schemas.microsoft.com/office/drawing/2017/decorative" val="1"/>
                </a:ext>
              </a:extLst>
            </p:cNvPr>
            <p:cNvSpPr/>
            <p:nvPr/>
          </p:nvSpPr>
          <p:spPr>
            <a:xfrm>
              <a:off x="3181039" y="1934449"/>
              <a:ext cx="822960" cy="822960"/>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a:t>
              </a:r>
            </a:p>
          </p:txBody>
        </p:sp>
      </p:grpSp>
    </p:spTree>
    <p:custDataLst>
      <p:tags r:id="rId1"/>
    </p:custDataLst>
    <p:extLst>
      <p:ext uri="{BB962C8B-B14F-4D97-AF65-F5344CB8AC3E}">
        <p14:creationId xmlns:p14="http://schemas.microsoft.com/office/powerpoint/2010/main" val="2553671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62</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How Step Functions works </a:t>
            </a:r>
          </a:p>
        </p:txBody>
      </p:sp>
      <p:sp>
        <p:nvSpPr>
          <p:cNvPr id="4" name="Content Placeholder 5">
            <a:extLst>
              <a:ext uri="{FF2B5EF4-FFF2-40B4-BE49-F238E27FC236}">
                <a16:creationId xmlns:a16="http://schemas.microsoft.com/office/drawing/2014/main" id="{A4229B54-93CD-794F-7121-3D9B8F61B432}"/>
              </a:ext>
            </a:extLst>
          </p:cNvPr>
          <p:cNvSpPr txBox="1">
            <a:spLocks/>
          </p:cNvSpPr>
          <p:nvPr/>
        </p:nvSpPr>
        <p:spPr>
          <a:xfrm>
            <a:off x="419100" y="1404228"/>
            <a:ext cx="4830233" cy="4952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pPr marL="342900" indent="-342900">
              <a:buClr>
                <a:schemeClr val="tx1"/>
              </a:buClr>
              <a:buFont typeface="Arial" panose="020B0604020202020204" pitchFamily="34" charset="0"/>
              <a:buChar char="•"/>
            </a:pPr>
            <a:r>
              <a:rPr lang="en-US" sz="2400">
                <a:latin typeface="+mn-lt"/>
              </a:rPr>
              <a:t>You define your </a:t>
            </a:r>
            <a:r>
              <a:rPr lang="en-US" sz="2400">
                <a:latin typeface="+mn-lt"/>
                <a:ea typeface="Amazon Ember" panose="020B0603020204020204" pitchFamily="34" charset="0"/>
                <a:cs typeface="Amazon Ember" panose="020B0603020204020204" pitchFamily="34" charset="0"/>
              </a:rPr>
              <a:t>workflow</a:t>
            </a:r>
            <a:r>
              <a:rPr lang="en-US" sz="2400">
                <a:latin typeface="+mn-lt"/>
              </a:rPr>
              <a:t> (or state machine) as a series of </a:t>
            </a:r>
            <a:r>
              <a:rPr lang="en-US" sz="2400">
                <a:latin typeface="+mn-lt"/>
                <a:ea typeface="Amazon Ember" panose="020B0603020204020204" pitchFamily="34" charset="0"/>
                <a:cs typeface="Amazon Ember" panose="020B0603020204020204" pitchFamily="34" charset="0"/>
              </a:rPr>
              <a:t>steps</a:t>
            </a:r>
            <a:r>
              <a:rPr lang="en-US" sz="2400">
                <a:latin typeface="+mn-lt"/>
              </a:rPr>
              <a:t> (or states) and </a:t>
            </a:r>
            <a:r>
              <a:rPr lang="en-US" sz="2400">
                <a:latin typeface="+mn-lt"/>
                <a:ea typeface="Amazon Ember" panose="020B0603020204020204" pitchFamily="34" charset="0"/>
                <a:cs typeface="Amazon Ember" panose="020B0603020204020204" pitchFamily="34" charset="0"/>
              </a:rPr>
              <a:t>transitions</a:t>
            </a:r>
            <a:r>
              <a:rPr lang="en-US" sz="2400">
                <a:latin typeface="+mn-lt"/>
              </a:rPr>
              <a:t>.</a:t>
            </a:r>
          </a:p>
          <a:p>
            <a:pPr marL="342900" indent="-342900">
              <a:buClr>
                <a:schemeClr val="tx1"/>
              </a:buClr>
              <a:buFont typeface="Arial" panose="020B0604020202020204" pitchFamily="34" charset="0"/>
              <a:buChar char="•"/>
            </a:pPr>
            <a:r>
              <a:rPr lang="en-US" sz="2400">
                <a:latin typeface="+mn-lt"/>
                <a:ea typeface="Amazon Ember" panose="020B0603020204020204" pitchFamily="34" charset="0"/>
                <a:cs typeface="Amazon Ember" panose="020B0603020204020204" pitchFamily="34" charset="0"/>
              </a:rPr>
              <a:t>Tasks</a:t>
            </a:r>
            <a:r>
              <a:rPr lang="en-US" sz="2400">
                <a:latin typeface="+mn-lt"/>
              </a:rPr>
              <a:t> do all of the work in a state machine.</a:t>
            </a:r>
          </a:p>
          <a:p>
            <a:pPr marL="342900" indent="-342900">
              <a:buClr>
                <a:schemeClr val="tx1"/>
              </a:buClr>
              <a:buFont typeface="Arial" panose="020B0604020202020204" pitchFamily="34" charset="0"/>
              <a:buChar char="•"/>
            </a:pPr>
            <a:r>
              <a:rPr lang="en-US" sz="2400">
                <a:latin typeface="+mn-lt"/>
              </a:rPr>
              <a:t>Each state machine starts with an </a:t>
            </a:r>
            <a:r>
              <a:rPr lang="en-US" sz="2400">
                <a:latin typeface="+mn-lt"/>
                <a:ea typeface="Amazon Ember" panose="020B0603020204020204" pitchFamily="34" charset="0"/>
                <a:cs typeface="Amazon Ember" panose="020B0603020204020204" pitchFamily="34" charset="0"/>
              </a:rPr>
              <a:t>input</a:t>
            </a:r>
            <a:r>
              <a:rPr lang="en-US" sz="2400">
                <a:latin typeface="+mn-lt"/>
              </a:rPr>
              <a:t>. The state transforms the input and passes the </a:t>
            </a:r>
            <a:r>
              <a:rPr lang="en-US" sz="2400">
                <a:latin typeface="+mn-lt"/>
                <a:ea typeface="Amazon Ember" panose="020B0603020204020204" pitchFamily="34" charset="0"/>
                <a:cs typeface="Amazon Ember" panose="020B0603020204020204" pitchFamily="34" charset="0"/>
              </a:rPr>
              <a:t>output</a:t>
            </a:r>
            <a:r>
              <a:rPr lang="en-US" sz="2400">
                <a:latin typeface="+mn-lt"/>
              </a:rPr>
              <a:t> to the next state.</a:t>
            </a:r>
          </a:p>
          <a:p>
            <a:pPr marL="342900" indent="-342900">
              <a:buClr>
                <a:schemeClr val="tx1"/>
              </a:buClr>
              <a:buFont typeface="Arial" panose="020B0604020202020204" pitchFamily="34" charset="0"/>
              <a:buChar char="•"/>
            </a:pPr>
            <a:r>
              <a:rPr lang="en-US" sz="2400">
                <a:latin typeface="+mn-lt"/>
              </a:rPr>
              <a:t>You can </a:t>
            </a:r>
            <a:r>
              <a:rPr lang="en-US" sz="2400">
                <a:latin typeface="+mn-lt"/>
                <a:ea typeface="Amazon Ember" panose="020B0603020204020204" pitchFamily="34" charset="0"/>
                <a:cs typeface="Amazon Ember" panose="020B0603020204020204" pitchFamily="34" charset="0"/>
              </a:rPr>
              <a:t>visualize</a:t>
            </a:r>
            <a:r>
              <a:rPr lang="en-US" sz="2400">
                <a:latin typeface="+mn-lt"/>
              </a:rPr>
              <a:t> and </a:t>
            </a:r>
            <a:r>
              <a:rPr lang="en-US" sz="2400">
                <a:latin typeface="+mn-lt"/>
                <a:ea typeface="Amazon Ember" panose="020B0603020204020204" pitchFamily="34" charset="0"/>
                <a:cs typeface="Amazon Ember" panose="020B0603020204020204" pitchFamily="34" charset="0"/>
              </a:rPr>
              <a:t>track</a:t>
            </a:r>
            <a:r>
              <a:rPr lang="en-US" sz="2400">
                <a:latin typeface="+mn-lt"/>
              </a:rPr>
              <a:t> workflows in the Step Functions console.</a:t>
            </a:r>
          </a:p>
        </p:txBody>
      </p:sp>
      <p:sp>
        <p:nvSpPr>
          <p:cNvPr id="5" name="Right Brace 4">
            <a:extLst>
              <a:ext uri="{FF2B5EF4-FFF2-40B4-BE49-F238E27FC236}">
                <a16:creationId xmlns:a16="http://schemas.microsoft.com/office/drawing/2014/main" id="{BC291F69-9E1E-CE9C-BB99-644888021939}"/>
              </a:ext>
              <a:ext uri="{C183D7F6-B498-43B3-948B-1728B52AA6E4}">
                <adec:decorative xmlns:adec="http://schemas.microsoft.com/office/drawing/2017/decorative" val="1"/>
              </a:ext>
            </a:extLst>
          </p:cNvPr>
          <p:cNvSpPr/>
          <p:nvPr/>
        </p:nvSpPr>
        <p:spPr>
          <a:xfrm>
            <a:off x="9160935" y="1404228"/>
            <a:ext cx="982134" cy="4239095"/>
          </a:xfrm>
          <a:prstGeom prst="rightBrace">
            <a:avLst>
              <a:gd name="adj1" fmla="val 8333"/>
              <a:gd name="adj2" fmla="val 5653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32F3E"/>
              </a:solidFill>
            </a:endParaRPr>
          </a:p>
        </p:txBody>
      </p:sp>
      <p:sp>
        <p:nvSpPr>
          <p:cNvPr id="6" name="TextBox 5">
            <a:extLst>
              <a:ext uri="{FF2B5EF4-FFF2-40B4-BE49-F238E27FC236}">
                <a16:creationId xmlns:a16="http://schemas.microsoft.com/office/drawing/2014/main" id="{FC2AF46D-F497-43C9-9294-8D383BA0DAFA}"/>
              </a:ext>
            </a:extLst>
          </p:cNvPr>
          <p:cNvSpPr txBox="1"/>
          <p:nvPr/>
        </p:nvSpPr>
        <p:spPr>
          <a:xfrm>
            <a:off x="10329893" y="3393995"/>
            <a:ext cx="1814920" cy="707886"/>
          </a:xfrm>
          <a:prstGeom prst="rect">
            <a:avLst/>
          </a:prstGeom>
          <a:noFill/>
        </p:spPr>
        <p:txBody>
          <a:bodyPr wrap="none" rtlCol="0">
            <a:spAutoFit/>
          </a:bodyPr>
          <a:lstStyle/>
          <a:p>
            <a:r>
              <a:rPr lang="en-US" sz="2000">
                <a:solidFill>
                  <a:srgbClr val="232F3E"/>
                </a:solidFill>
                <a:ea typeface="Amazon Ember Light" panose="020B0403020204020204" pitchFamily="34" charset="0"/>
                <a:cs typeface="Amazon Ember Light" panose="020B0403020204020204" pitchFamily="34" charset="0"/>
              </a:rPr>
              <a:t>Workflow or </a:t>
            </a:r>
            <a:br>
              <a:rPr lang="en-US" sz="2000">
                <a:solidFill>
                  <a:srgbClr val="232F3E"/>
                </a:solidFill>
                <a:ea typeface="Amazon Ember Light" panose="020B0403020204020204" pitchFamily="34" charset="0"/>
                <a:cs typeface="Amazon Ember Light" panose="020B0403020204020204" pitchFamily="34" charset="0"/>
              </a:rPr>
            </a:br>
            <a:r>
              <a:rPr lang="en-US" sz="2000">
                <a:solidFill>
                  <a:srgbClr val="232F3E"/>
                </a:solidFill>
                <a:ea typeface="Amazon Ember Light" panose="020B0403020204020204" pitchFamily="34" charset="0"/>
                <a:cs typeface="Amazon Ember Light" panose="020B0403020204020204" pitchFamily="34" charset="0"/>
              </a:rPr>
              <a:t>state machine</a:t>
            </a:r>
          </a:p>
        </p:txBody>
      </p:sp>
      <p:sp>
        <p:nvSpPr>
          <p:cNvPr id="7" name="TextBox 6">
            <a:extLst>
              <a:ext uri="{FF2B5EF4-FFF2-40B4-BE49-F238E27FC236}">
                <a16:creationId xmlns:a16="http://schemas.microsoft.com/office/drawing/2014/main" id="{CC4D34F8-52DF-56FF-2062-9AB632027A2D}"/>
              </a:ext>
            </a:extLst>
          </p:cNvPr>
          <p:cNvSpPr txBox="1"/>
          <p:nvPr/>
        </p:nvSpPr>
        <p:spPr>
          <a:xfrm>
            <a:off x="10329893" y="1507064"/>
            <a:ext cx="1673856" cy="400110"/>
          </a:xfrm>
          <a:prstGeom prst="rect">
            <a:avLst/>
          </a:prstGeom>
          <a:noFill/>
        </p:spPr>
        <p:txBody>
          <a:bodyPr wrap="none" rtlCol="0">
            <a:spAutoFit/>
          </a:bodyPr>
          <a:lstStyle/>
          <a:p>
            <a:r>
              <a:rPr lang="en-US" sz="2000">
                <a:solidFill>
                  <a:srgbClr val="232F3E"/>
                </a:solidFill>
                <a:ea typeface="Amazon Ember Light" panose="020B0403020204020204" pitchFamily="34" charset="0"/>
                <a:cs typeface="Amazon Ember Light" panose="020B0403020204020204" pitchFamily="34" charset="0"/>
              </a:rPr>
              <a:t>Step or state</a:t>
            </a:r>
          </a:p>
        </p:txBody>
      </p:sp>
      <p:cxnSp>
        <p:nvCxnSpPr>
          <p:cNvPr id="8" name="Straight Connector 7">
            <a:extLst>
              <a:ext uri="{FF2B5EF4-FFF2-40B4-BE49-F238E27FC236}">
                <a16:creationId xmlns:a16="http://schemas.microsoft.com/office/drawing/2014/main" id="{82E4A9F9-4D8C-37D9-DF2E-DD707120D43C}"/>
              </a:ext>
              <a:ext uri="{C183D7F6-B498-43B3-948B-1728B52AA6E4}">
                <adec:decorative xmlns:adec="http://schemas.microsoft.com/office/drawing/2017/decorative" val="1"/>
              </a:ext>
            </a:extLst>
          </p:cNvPr>
          <p:cNvCxnSpPr>
            <a:cxnSpLocks/>
            <a:stCxn id="11" idx="3"/>
            <a:endCxn id="7" idx="1"/>
          </p:cNvCxnSpPr>
          <p:nvPr/>
        </p:nvCxnSpPr>
        <p:spPr>
          <a:xfrm flipV="1">
            <a:off x="8050226" y="1707119"/>
            <a:ext cx="2279667" cy="11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76AA437-7B87-96D1-62E8-8B459D1C65CF}"/>
              </a:ext>
              <a:ext uri="{C183D7F6-B498-43B3-948B-1728B52AA6E4}">
                <adec:decorative xmlns:adec="http://schemas.microsoft.com/office/drawing/2017/decorative" val="1"/>
              </a:ext>
            </a:extLst>
          </p:cNvPr>
          <p:cNvCxnSpPr>
            <a:cxnSpLocks/>
          </p:cNvCxnSpPr>
          <p:nvPr/>
        </p:nvCxnSpPr>
        <p:spPr>
          <a:xfrm flipV="1">
            <a:off x="9160527" y="2400147"/>
            <a:ext cx="1136636" cy="13531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E2B47C7-E6EA-055D-507A-35BE67676ADC}"/>
              </a:ext>
            </a:extLst>
          </p:cNvPr>
          <p:cNvSpPr txBox="1"/>
          <p:nvPr/>
        </p:nvSpPr>
        <p:spPr>
          <a:xfrm>
            <a:off x="10329893" y="2191406"/>
            <a:ext cx="1353256" cy="400110"/>
          </a:xfrm>
          <a:prstGeom prst="rect">
            <a:avLst/>
          </a:prstGeom>
          <a:noFill/>
        </p:spPr>
        <p:txBody>
          <a:bodyPr wrap="none" rtlCol="0">
            <a:spAutoFit/>
          </a:bodyPr>
          <a:lstStyle/>
          <a:p>
            <a:r>
              <a:rPr lang="en-US" sz="2000">
                <a:solidFill>
                  <a:srgbClr val="232F3E"/>
                </a:solidFill>
                <a:ea typeface="Amazon Ember Light" panose="020B0403020204020204" pitchFamily="34" charset="0"/>
                <a:cs typeface="Amazon Ember Light" panose="020B0403020204020204" pitchFamily="34" charset="0"/>
              </a:rPr>
              <a:t>Transition</a:t>
            </a:r>
          </a:p>
        </p:txBody>
      </p:sp>
      <p:pic>
        <p:nvPicPr>
          <p:cNvPr id="11" name="Graphic 42">
            <a:extLst>
              <a:ext uri="{FF2B5EF4-FFF2-40B4-BE49-F238E27FC236}">
                <a16:creationId xmlns:a16="http://schemas.microsoft.com/office/drawing/2014/main" id="{7C856572-52AB-01CF-A57F-5FE4B9DF0F8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0533" y="1404228"/>
            <a:ext cx="629693" cy="629693"/>
          </a:xfrm>
          <a:prstGeom prst="rect">
            <a:avLst/>
          </a:prstGeom>
        </p:spPr>
      </p:pic>
      <p:pic>
        <p:nvPicPr>
          <p:cNvPr id="12" name="Graphic 42">
            <a:extLst>
              <a:ext uri="{FF2B5EF4-FFF2-40B4-BE49-F238E27FC236}">
                <a16:creationId xmlns:a16="http://schemas.microsoft.com/office/drawing/2014/main" id="{4FD0BE64-D4DF-E7B8-69FF-66BAA59911F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0533" y="2916587"/>
            <a:ext cx="629693" cy="629693"/>
          </a:xfrm>
          <a:prstGeom prst="rect">
            <a:avLst/>
          </a:prstGeom>
        </p:spPr>
      </p:pic>
      <p:pic>
        <p:nvPicPr>
          <p:cNvPr id="13" name="Graphic 42">
            <a:extLst>
              <a:ext uri="{FF2B5EF4-FFF2-40B4-BE49-F238E27FC236}">
                <a16:creationId xmlns:a16="http://schemas.microsoft.com/office/drawing/2014/main" id="{0425A253-2BB5-0AEC-CF22-49769396DD8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8305" y="2914482"/>
            <a:ext cx="629693" cy="629693"/>
          </a:xfrm>
          <a:prstGeom prst="rect">
            <a:avLst/>
          </a:prstGeom>
        </p:spPr>
      </p:pic>
      <p:pic>
        <p:nvPicPr>
          <p:cNvPr id="14" name="Graphic 42">
            <a:extLst>
              <a:ext uri="{FF2B5EF4-FFF2-40B4-BE49-F238E27FC236}">
                <a16:creationId xmlns:a16="http://schemas.microsoft.com/office/drawing/2014/main" id="{1CA081A6-8789-9A52-F471-F350EB42581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2761" y="2914481"/>
            <a:ext cx="629693" cy="629693"/>
          </a:xfrm>
          <a:prstGeom prst="rect">
            <a:avLst/>
          </a:prstGeom>
        </p:spPr>
      </p:pic>
      <p:pic>
        <p:nvPicPr>
          <p:cNvPr id="15" name="Graphic 42">
            <a:extLst>
              <a:ext uri="{FF2B5EF4-FFF2-40B4-BE49-F238E27FC236}">
                <a16:creationId xmlns:a16="http://schemas.microsoft.com/office/drawing/2014/main" id="{892CF48F-C0FB-4024-7280-3ED4A102ED1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0533" y="4474602"/>
            <a:ext cx="629693" cy="629693"/>
          </a:xfrm>
          <a:prstGeom prst="rect">
            <a:avLst/>
          </a:prstGeom>
        </p:spPr>
      </p:pic>
      <p:sp>
        <p:nvSpPr>
          <p:cNvPr id="16" name="TextBox 15">
            <a:extLst>
              <a:ext uri="{FF2B5EF4-FFF2-40B4-BE49-F238E27FC236}">
                <a16:creationId xmlns:a16="http://schemas.microsoft.com/office/drawing/2014/main" id="{C697A5DC-D7C8-829F-74FC-A3835096CDE9}"/>
              </a:ext>
            </a:extLst>
          </p:cNvPr>
          <p:cNvSpPr txBox="1"/>
          <p:nvPr/>
        </p:nvSpPr>
        <p:spPr>
          <a:xfrm>
            <a:off x="7252714" y="3538044"/>
            <a:ext cx="965329" cy="584775"/>
          </a:xfrm>
          <a:prstGeom prst="rect">
            <a:avLst/>
          </a:prstGeom>
          <a:noFill/>
        </p:spPr>
        <p:txBody>
          <a:bodyPr wrap="non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Lambda</a:t>
            </a:r>
          </a:p>
          <a:p>
            <a:pPr algn="ctr"/>
            <a:r>
              <a:rPr lang="en-US" sz="1600">
                <a:solidFill>
                  <a:srgbClr val="232F3E"/>
                </a:solidFill>
                <a:ea typeface="Amazon Ember Light" panose="020B0403020204020204" pitchFamily="34" charset="0"/>
                <a:cs typeface="Amazon Ember Light" panose="020B0403020204020204" pitchFamily="34" charset="0"/>
              </a:rPr>
              <a:t>function</a:t>
            </a:r>
          </a:p>
        </p:txBody>
      </p:sp>
      <p:sp>
        <p:nvSpPr>
          <p:cNvPr id="17" name="TextBox 16">
            <a:extLst>
              <a:ext uri="{FF2B5EF4-FFF2-40B4-BE49-F238E27FC236}">
                <a16:creationId xmlns:a16="http://schemas.microsoft.com/office/drawing/2014/main" id="{37ED6586-E2FC-6335-EF00-8C274A5E4079}"/>
              </a:ext>
            </a:extLst>
          </p:cNvPr>
          <p:cNvSpPr txBox="1"/>
          <p:nvPr/>
        </p:nvSpPr>
        <p:spPr>
          <a:xfrm>
            <a:off x="7252714" y="2021083"/>
            <a:ext cx="965329" cy="584775"/>
          </a:xfrm>
          <a:prstGeom prst="rect">
            <a:avLst/>
          </a:prstGeom>
          <a:noFill/>
        </p:spPr>
        <p:txBody>
          <a:bodyPr wrap="non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Lambda</a:t>
            </a:r>
          </a:p>
          <a:p>
            <a:pPr algn="ctr"/>
            <a:r>
              <a:rPr lang="en-US" sz="1600">
                <a:solidFill>
                  <a:srgbClr val="232F3E"/>
                </a:solidFill>
                <a:ea typeface="Amazon Ember Light" panose="020B0403020204020204" pitchFamily="34" charset="0"/>
                <a:cs typeface="Amazon Ember Light" panose="020B0403020204020204" pitchFamily="34" charset="0"/>
              </a:rPr>
              <a:t>function</a:t>
            </a:r>
          </a:p>
        </p:txBody>
      </p:sp>
      <p:sp>
        <p:nvSpPr>
          <p:cNvPr id="18" name="TextBox 17">
            <a:extLst>
              <a:ext uri="{FF2B5EF4-FFF2-40B4-BE49-F238E27FC236}">
                <a16:creationId xmlns:a16="http://schemas.microsoft.com/office/drawing/2014/main" id="{2A06D1E1-DEDF-DDF2-C26C-50E8148812F8}"/>
              </a:ext>
            </a:extLst>
          </p:cNvPr>
          <p:cNvSpPr txBox="1"/>
          <p:nvPr/>
        </p:nvSpPr>
        <p:spPr>
          <a:xfrm>
            <a:off x="8488043" y="3543615"/>
            <a:ext cx="965329" cy="584775"/>
          </a:xfrm>
          <a:prstGeom prst="rect">
            <a:avLst/>
          </a:prstGeom>
          <a:noFill/>
        </p:spPr>
        <p:txBody>
          <a:bodyPr wrap="non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Lambda</a:t>
            </a:r>
          </a:p>
          <a:p>
            <a:pPr algn="ctr"/>
            <a:r>
              <a:rPr lang="en-US" sz="1600">
                <a:solidFill>
                  <a:srgbClr val="232F3E"/>
                </a:solidFill>
                <a:ea typeface="Amazon Ember Light" panose="020B0403020204020204" pitchFamily="34" charset="0"/>
                <a:cs typeface="Amazon Ember Light" panose="020B0403020204020204" pitchFamily="34" charset="0"/>
              </a:rPr>
              <a:t>function</a:t>
            </a:r>
          </a:p>
        </p:txBody>
      </p:sp>
      <p:sp>
        <p:nvSpPr>
          <p:cNvPr id="19" name="TextBox 18">
            <a:extLst>
              <a:ext uri="{FF2B5EF4-FFF2-40B4-BE49-F238E27FC236}">
                <a16:creationId xmlns:a16="http://schemas.microsoft.com/office/drawing/2014/main" id="{6E2C9FB0-2C46-5661-86F1-FF5E4F1AE37E}"/>
              </a:ext>
            </a:extLst>
          </p:cNvPr>
          <p:cNvSpPr txBox="1"/>
          <p:nvPr/>
        </p:nvSpPr>
        <p:spPr>
          <a:xfrm>
            <a:off x="6020486" y="3544172"/>
            <a:ext cx="965329" cy="584775"/>
          </a:xfrm>
          <a:prstGeom prst="rect">
            <a:avLst/>
          </a:prstGeom>
          <a:noFill/>
        </p:spPr>
        <p:txBody>
          <a:bodyPr wrap="non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Lambda</a:t>
            </a:r>
          </a:p>
          <a:p>
            <a:pPr algn="ctr"/>
            <a:r>
              <a:rPr lang="en-US" sz="1600">
                <a:solidFill>
                  <a:srgbClr val="232F3E"/>
                </a:solidFill>
                <a:ea typeface="Amazon Ember Light" panose="020B0403020204020204" pitchFamily="34" charset="0"/>
                <a:cs typeface="Amazon Ember Light" panose="020B0403020204020204" pitchFamily="34" charset="0"/>
              </a:rPr>
              <a:t>function</a:t>
            </a:r>
          </a:p>
        </p:txBody>
      </p:sp>
      <p:sp>
        <p:nvSpPr>
          <p:cNvPr id="20" name="TextBox 19">
            <a:extLst>
              <a:ext uri="{FF2B5EF4-FFF2-40B4-BE49-F238E27FC236}">
                <a16:creationId xmlns:a16="http://schemas.microsoft.com/office/drawing/2014/main" id="{9DB445AA-0045-77FC-6F83-DF180203A4B9}"/>
              </a:ext>
            </a:extLst>
          </p:cNvPr>
          <p:cNvSpPr txBox="1"/>
          <p:nvPr/>
        </p:nvSpPr>
        <p:spPr>
          <a:xfrm>
            <a:off x="7252714" y="5058548"/>
            <a:ext cx="965329" cy="584775"/>
          </a:xfrm>
          <a:prstGeom prst="rect">
            <a:avLst/>
          </a:prstGeom>
          <a:noFill/>
        </p:spPr>
        <p:txBody>
          <a:bodyPr wrap="non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Lambda</a:t>
            </a:r>
          </a:p>
          <a:p>
            <a:pPr algn="ctr"/>
            <a:r>
              <a:rPr lang="en-US" sz="1600">
                <a:solidFill>
                  <a:srgbClr val="232F3E"/>
                </a:solidFill>
                <a:ea typeface="Amazon Ember Light" panose="020B0403020204020204" pitchFamily="34" charset="0"/>
                <a:cs typeface="Amazon Ember Light" panose="020B0403020204020204" pitchFamily="34" charset="0"/>
              </a:rPr>
              <a:t>function</a:t>
            </a:r>
          </a:p>
        </p:txBody>
      </p:sp>
      <p:cxnSp>
        <p:nvCxnSpPr>
          <p:cNvPr id="21" name="Straight Arrow Connector 20">
            <a:extLst>
              <a:ext uri="{FF2B5EF4-FFF2-40B4-BE49-F238E27FC236}">
                <a16:creationId xmlns:a16="http://schemas.microsoft.com/office/drawing/2014/main" id="{E5888CB6-B316-AA99-EA5E-CE561D0D788E}"/>
              </a:ext>
              <a:ext uri="{C183D7F6-B498-43B3-948B-1728B52AA6E4}">
                <adec:decorative xmlns:adec="http://schemas.microsoft.com/office/drawing/2017/decorative" val="1"/>
              </a:ext>
            </a:extLst>
          </p:cNvPr>
          <p:cNvCxnSpPr>
            <a:cxnSpLocks/>
          </p:cNvCxnSpPr>
          <p:nvPr/>
        </p:nvCxnSpPr>
        <p:spPr bwMode="auto">
          <a:xfrm flipH="1" flipV="1">
            <a:off x="7734111" y="2614032"/>
            <a:ext cx="1" cy="31072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3" name="Freeform 50">
            <a:extLst>
              <a:ext uri="{FF2B5EF4-FFF2-40B4-BE49-F238E27FC236}">
                <a16:creationId xmlns:a16="http://schemas.microsoft.com/office/drawing/2014/main" id="{926DCFD0-A311-39DB-8B2C-3E706726445C}"/>
              </a:ext>
              <a:ext uri="{C183D7F6-B498-43B3-948B-1728B52AA6E4}">
                <adec:decorative xmlns:adec="http://schemas.microsoft.com/office/drawing/2017/decorative" val="1"/>
              </a:ext>
            </a:extLst>
          </p:cNvPr>
          <p:cNvSpPr/>
          <p:nvPr/>
        </p:nvSpPr>
        <p:spPr bwMode="auto">
          <a:xfrm rot="5400000">
            <a:off x="7666943" y="2957338"/>
            <a:ext cx="194523" cy="253098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232F3E"/>
              </a:solidFill>
            </a:endParaRPr>
          </a:p>
        </p:txBody>
      </p:sp>
      <p:cxnSp>
        <p:nvCxnSpPr>
          <p:cNvPr id="24" name="Straight Arrow Connector 23">
            <a:extLst>
              <a:ext uri="{FF2B5EF4-FFF2-40B4-BE49-F238E27FC236}">
                <a16:creationId xmlns:a16="http://schemas.microsoft.com/office/drawing/2014/main" id="{8130DD52-471E-6E45-7FB2-C8F20EE73FCA}"/>
              </a:ext>
              <a:ext uri="{C183D7F6-B498-43B3-948B-1728B52AA6E4}">
                <adec:decorative xmlns:adec="http://schemas.microsoft.com/office/drawing/2017/decorative" val="1"/>
              </a:ext>
            </a:extLst>
          </p:cNvPr>
          <p:cNvCxnSpPr>
            <a:cxnSpLocks/>
            <a:endCxn id="15" idx="0"/>
          </p:cNvCxnSpPr>
          <p:nvPr/>
        </p:nvCxnSpPr>
        <p:spPr bwMode="auto">
          <a:xfrm>
            <a:off x="7734112" y="4335475"/>
            <a:ext cx="1272" cy="139128"/>
          </a:xfrm>
          <a:prstGeom prst="straightConnector1">
            <a:avLst/>
          </a:prstGeom>
          <a:ln w="127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A51AE0-BEFE-71A8-2689-4BC64E03D0CB}"/>
              </a:ext>
              <a:ext uri="{C183D7F6-B498-43B3-948B-1728B52AA6E4}">
                <adec:decorative xmlns:adec="http://schemas.microsoft.com/office/drawing/2017/decorative" val="1"/>
              </a:ext>
            </a:extLst>
          </p:cNvPr>
          <p:cNvCxnSpPr>
            <a:cxnSpLocks/>
            <a:stCxn id="16" idx="2"/>
          </p:cNvCxnSpPr>
          <p:nvPr/>
        </p:nvCxnSpPr>
        <p:spPr>
          <a:xfrm>
            <a:off x="7735379" y="4122819"/>
            <a:ext cx="0" cy="212655"/>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69281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63</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Choice state </a:t>
            </a:r>
          </a:p>
        </p:txBody>
      </p:sp>
      <p:sp>
        <p:nvSpPr>
          <p:cNvPr id="31" name="TextBox 30">
            <a:extLst>
              <a:ext uri="{FF2B5EF4-FFF2-40B4-BE49-F238E27FC236}">
                <a16:creationId xmlns:a16="http://schemas.microsoft.com/office/drawing/2014/main" id="{A8E9A610-9306-B6DE-E878-4277FC0FCE2E}"/>
              </a:ext>
            </a:extLst>
          </p:cNvPr>
          <p:cNvSpPr txBox="1"/>
          <p:nvPr/>
        </p:nvSpPr>
        <p:spPr>
          <a:xfrm>
            <a:off x="6366655" y="3567936"/>
            <a:ext cx="1120820" cy="369332"/>
          </a:xfrm>
          <a:prstGeom prst="rect">
            <a:avLst/>
          </a:prstGeom>
          <a:noFill/>
        </p:spPr>
        <p:txBody>
          <a:bodyPr wrap="none" rtlCol="0">
            <a:spAutoFit/>
          </a:bodyPr>
          <a:lstStyle/>
          <a:p>
            <a:pPr algn="ctr"/>
            <a:r>
              <a:rPr lang="en-US">
                <a:solidFill>
                  <a:schemeClr val="accent5"/>
                </a:solidFill>
                <a:ea typeface="Amazon Ember" panose="020B0603020204020204" pitchFamily="34" charset="0"/>
                <a:cs typeface="Amazon Ember" panose="020B0603020204020204" pitchFamily="34" charset="0"/>
              </a:rPr>
              <a:t>Required</a:t>
            </a:r>
          </a:p>
        </p:txBody>
      </p:sp>
      <p:sp>
        <p:nvSpPr>
          <p:cNvPr id="24" name="TextBox 23">
            <a:extLst>
              <a:ext uri="{FF2B5EF4-FFF2-40B4-BE49-F238E27FC236}">
                <a16:creationId xmlns:a16="http://schemas.microsoft.com/office/drawing/2014/main" id="{E87D522F-AFAE-8691-1C9B-37F74EB66E8C}"/>
              </a:ext>
            </a:extLst>
          </p:cNvPr>
          <p:cNvSpPr txBox="1"/>
          <p:nvPr/>
        </p:nvSpPr>
        <p:spPr>
          <a:xfrm>
            <a:off x="791860" y="1368253"/>
            <a:ext cx="5262979" cy="5016758"/>
          </a:xfrm>
          <a:prstGeom prst="rect">
            <a:avLst/>
          </a:prstGeom>
          <a:noFill/>
        </p:spPr>
        <p:txBody>
          <a:bodyPr wrap="none" rtlCol="0">
            <a:spAutoFit/>
          </a:bodyPr>
          <a:lstStyle/>
          <a:p>
            <a:r>
              <a:rPr lang="en-US" sz="2000">
                <a:latin typeface="Lucida Console" panose="020B0609040504020204" pitchFamily="49" charset="0"/>
                <a:ea typeface="Amazon Ember Light" panose="020B0403020204020204" pitchFamily="34" charset="0"/>
                <a:cs typeface="Courier New" panose="02070309020205020404" pitchFamily="49" charset="0"/>
              </a:rPr>
              <a:t>"ChoiceState": {</a:t>
            </a:r>
          </a:p>
          <a:p>
            <a:r>
              <a:rPr lang="en-US" sz="2000">
                <a:latin typeface="Lucida Console" panose="020B0609040504020204" pitchFamily="49" charset="0"/>
                <a:ea typeface="Amazon Ember Light" panose="020B0403020204020204" pitchFamily="34" charset="0"/>
                <a:cs typeface="Courier New" panose="02070309020205020404" pitchFamily="49" charset="0"/>
              </a:rPr>
              <a:t>      "Type" : "Choice",</a:t>
            </a:r>
          </a:p>
          <a:p>
            <a:r>
              <a:rPr lang="en-US" sz="2000">
                <a:latin typeface="Lucida Console" panose="020B0609040504020204" pitchFamily="49" charset="0"/>
                <a:ea typeface="Amazon Ember Light" panose="020B0403020204020204" pitchFamily="34" charset="0"/>
                <a:cs typeface="Courier New" panose="02070309020205020404" pitchFamily="49" charset="0"/>
              </a:rPr>
              <a:t>      "Choices": [</a:t>
            </a:r>
          </a:p>
          <a:p>
            <a:r>
              <a:rPr lang="en-US" sz="2000">
                <a:latin typeface="Lucida Console" panose="020B0609040504020204" pitchFamily="49" charset="0"/>
                <a:ea typeface="Amazon Ember Light" panose="020B0403020204020204" pitchFamily="34" charset="0"/>
                <a:cs typeface="Courier New" panose="02070309020205020404" pitchFamily="49" charset="0"/>
              </a:rPr>
              <a:t>        {</a:t>
            </a:r>
          </a:p>
          <a:p>
            <a:r>
              <a:rPr lang="en-US" sz="2000">
                <a:latin typeface="Lucida Console" panose="020B0609040504020204" pitchFamily="49" charset="0"/>
                <a:ea typeface="Amazon Ember Light" panose="020B0403020204020204" pitchFamily="34" charset="0"/>
                <a:cs typeface="Courier New" panose="02070309020205020404" pitchFamily="49" charset="0"/>
              </a:rPr>
              <a:t>          "Variable": "$.branch",</a:t>
            </a:r>
          </a:p>
          <a:p>
            <a:r>
              <a:rPr lang="en-US" sz="2000">
                <a:latin typeface="Lucida Console" panose="020B0609040504020204" pitchFamily="49" charset="0"/>
                <a:ea typeface="Amazon Ember Light" panose="020B0403020204020204" pitchFamily="34" charset="0"/>
                <a:cs typeface="Courier New" panose="02070309020205020404" pitchFamily="49" charset="0"/>
              </a:rPr>
              <a:t>          "NumericEquals": 1,</a:t>
            </a:r>
          </a:p>
          <a:p>
            <a:r>
              <a:rPr lang="en-US" sz="2000">
                <a:latin typeface="Lucida Console" panose="020B0609040504020204" pitchFamily="49" charset="0"/>
                <a:ea typeface="Amazon Ember Light" panose="020B0403020204020204" pitchFamily="34" charset="0"/>
                <a:cs typeface="Courier New" panose="02070309020205020404" pitchFamily="49" charset="0"/>
              </a:rPr>
              <a:t>          "Next": “Choice Yes"</a:t>
            </a:r>
          </a:p>
          <a:p>
            <a:r>
              <a:rPr lang="en-US" sz="2000">
                <a:latin typeface="Lucida Console" panose="020B0609040504020204" pitchFamily="49" charset="0"/>
                <a:ea typeface="Amazon Ember Light" panose="020B0403020204020204" pitchFamily="34" charset="0"/>
                <a:cs typeface="Courier New" panose="02070309020205020404" pitchFamily="49" charset="0"/>
              </a:rPr>
              <a:t>        },</a:t>
            </a:r>
          </a:p>
          <a:p>
            <a:r>
              <a:rPr lang="en-US" sz="2000">
                <a:latin typeface="Lucida Console" panose="020B0609040504020204" pitchFamily="49" charset="0"/>
                <a:ea typeface="Amazon Ember Light" panose="020B0403020204020204" pitchFamily="34" charset="0"/>
                <a:cs typeface="Courier New" panose="02070309020205020404" pitchFamily="49" charset="0"/>
              </a:rPr>
              <a:t>        {</a:t>
            </a:r>
          </a:p>
          <a:p>
            <a:r>
              <a:rPr lang="en-US" sz="2000">
                <a:latin typeface="Lucida Console" panose="020B0609040504020204" pitchFamily="49" charset="0"/>
                <a:ea typeface="Amazon Ember Light" panose="020B0403020204020204" pitchFamily="34" charset="0"/>
                <a:cs typeface="Courier New" panose="02070309020205020404" pitchFamily="49" charset="0"/>
              </a:rPr>
              <a:t>          "Variable": "$.branch",</a:t>
            </a:r>
          </a:p>
          <a:p>
            <a:r>
              <a:rPr lang="en-US" sz="2000">
                <a:latin typeface="Lucida Console" panose="020B0609040504020204" pitchFamily="49" charset="0"/>
                <a:ea typeface="Amazon Ember Light" panose="020B0403020204020204" pitchFamily="34" charset="0"/>
                <a:cs typeface="Courier New" panose="02070309020205020404" pitchFamily="49" charset="0"/>
              </a:rPr>
              <a:t>          "NumericEquals": 2,</a:t>
            </a:r>
          </a:p>
          <a:p>
            <a:r>
              <a:rPr lang="en-US" sz="2000">
                <a:latin typeface="Lucida Console" panose="020B0609040504020204" pitchFamily="49" charset="0"/>
                <a:ea typeface="Amazon Ember Light" panose="020B0403020204020204" pitchFamily="34" charset="0"/>
                <a:cs typeface="Courier New" panose="02070309020205020404" pitchFamily="49" charset="0"/>
              </a:rPr>
              <a:t>          "Next": "Choice No"</a:t>
            </a:r>
          </a:p>
          <a:p>
            <a:r>
              <a:rPr lang="en-US" sz="2000">
                <a:latin typeface="Lucida Console" panose="020B0609040504020204" pitchFamily="49" charset="0"/>
                <a:ea typeface="Amazon Ember Light" panose="020B0403020204020204" pitchFamily="34" charset="0"/>
                <a:cs typeface="Courier New" panose="02070309020205020404" pitchFamily="49" charset="0"/>
              </a:rPr>
              <a:t>        }</a:t>
            </a:r>
          </a:p>
          <a:p>
            <a:r>
              <a:rPr lang="en-US" sz="2000">
                <a:latin typeface="Lucida Console" panose="020B0609040504020204" pitchFamily="49" charset="0"/>
                <a:ea typeface="Amazon Ember Light" panose="020B0403020204020204" pitchFamily="34" charset="0"/>
                <a:cs typeface="Courier New" panose="02070309020205020404" pitchFamily="49" charset="0"/>
              </a:rPr>
              <a:t>      ],</a:t>
            </a:r>
          </a:p>
          <a:p>
            <a:r>
              <a:rPr lang="en-US" sz="2000">
                <a:latin typeface="Lucida Console" panose="020B0609040504020204" pitchFamily="49" charset="0"/>
                <a:ea typeface="Amazon Ember Light" panose="020B0403020204020204" pitchFamily="34" charset="0"/>
                <a:cs typeface="Courier New" panose="02070309020205020404" pitchFamily="49" charset="0"/>
              </a:rPr>
              <a:t>      "Default": "DefaultState"</a:t>
            </a:r>
          </a:p>
          <a:p>
            <a:r>
              <a:rPr lang="en-US" sz="2000">
                <a:latin typeface="Lucida Console" panose="020B0609040504020204" pitchFamily="49" charset="0"/>
                <a:ea typeface="Amazon Ember Light" panose="020B0403020204020204" pitchFamily="34" charset="0"/>
                <a:cs typeface="Courier New" panose="02070309020205020404" pitchFamily="49" charset="0"/>
              </a:rPr>
              <a:t>}</a:t>
            </a:r>
          </a:p>
        </p:txBody>
      </p:sp>
      <p:sp>
        <p:nvSpPr>
          <p:cNvPr id="25" name="Rectangle 24">
            <a:extLst>
              <a:ext uri="{FF2B5EF4-FFF2-40B4-BE49-F238E27FC236}">
                <a16:creationId xmlns:a16="http://schemas.microsoft.com/office/drawing/2014/main" id="{E4B8C945-8947-376F-ADF7-ED2216C11238}"/>
              </a:ext>
              <a:ext uri="{C183D7F6-B498-43B3-948B-1728B52AA6E4}">
                <adec:decorative xmlns:adec="http://schemas.microsoft.com/office/drawing/2017/decorative" val="1"/>
              </a:ext>
            </a:extLst>
          </p:cNvPr>
          <p:cNvSpPr/>
          <p:nvPr/>
        </p:nvSpPr>
        <p:spPr>
          <a:xfrm>
            <a:off x="1762678" y="1675913"/>
            <a:ext cx="2651760" cy="35560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ucida Console" panose="020B0609040504020204" pitchFamily="49" charset="0"/>
            </a:endParaRPr>
          </a:p>
        </p:txBody>
      </p:sp>
      <p:sp>
        <p:nvSpPr>
          <p:cNvPr id="26" name="Left Brace 25">
            <a:extLst>
              <a:ext uri="{FF2B5EF4-FFF2-40B4-BE49-F238E27FC236}">
                <a16:creationId xmlns:a16="http://schemas.microsoft.com/office/drawing/2014/main" id="{5C799747-738F-4592-60BA-D3A8A73606D9}"/>
              </a:ext>
              <a:ext uri="{C183D7F6-B498-43B3-948B-1728B52AA6E4}">
                <adec:decorative xmlns:adec="http://schemas.microsoft.com/office/drawing/2017/decorative" val="1"/>
              </a:ext>
            </a:extLst>
          </p:cNvPr>
          <p:cNvSpPr/>
          <p:nvPr/>
        </p:nvSpPr>
        <p:spPr>
          <a:xfrm>
            <a:off x="1428034" y="2339173"/>
            <a:ext cx="224960" cy="1413429"/>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latin typeface="Lucida Console" panose="020B0609040504020204" pitchFamily="49" charset="0"/>
            </a:endParaRPr>
          </a:p>
        </p:txBody>
      </p:sp>
      <p:sp>
        <p:nvSpPr>
          <p:cNvPr id="27" name="TextBox 26">
            <a:extLst>
              <a:ext uri="{FF2B5EF4-FFF2-40B4-BE49-F238E27FC236}">
                <a16:creationId xmlns:a16="http://schemas.microsoft.com/office/drawing/2014/main" id="{2A15ED93-CAD8-B22B-1229-3915628B4169}"/>
              </a:ext>
              <a:ext uri="{C183D7F6-B498-43B3-948B-1728B52AA6E4}">
                <adec:decorative xmlns:adec="http://schemas.microsoft.com/office/drawing/2017/decorative" val="0"/>
              </a:ext>
            </a:extLst>
          </p:cNvPr>
          <p:cNvSpPr txBox="1"/>
          <p:nvPr/>
        </p:nvSpPr>
        <p:spPr>
          <a:xfrm>
            <a:off x="556480" y="2739170"/>
            <a:ext cx="881973" cy="646331"/>
          </a:xfrm>
          <a:prstGeom prst="rect">
            <a:avLst/>
          </a:prstGeom>
          <a:noFill/>
        </p:spPr>
        <p:txBody>
          <a:bodyPr wrap="none" rtlCol="0">
            <a:spAutoFit/>
          </a:bodyPr>
          <a:lstStyle/>
          <a:p>
            <a:pPr algn="ctr"/>
            <a:r>
              <a:rPr lang="en-US">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Choice</a:t>
            </a:r>
            <a:br>
              <a:rPr lang="en-US">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rule</a:t>
            </a:r>
          </a:p>
        </p:txBody>
      </p:sp>
      <p:sp>
        <p:nvSpPr>
          <p:cNvPr id="28" name="Left Brace 27">
            <a:extLst>
              <a:ext uri="{FF2B5EF4-FFF2-40B4-BE49-F238E27FC236}">
                <a16:creationId xmlns:a16="http://schemas.microsoft.com/office/drawing/2014/main" id="{7CA16635-6A59-70B8-14CA-883D1C023116}"/>
              </a:ext>
              <a:ext uri="{C183D7F6-B498-43B3-948B-1728B52AA6E4}">
                <adec:decorative xmlns:adec="http://schemas.microsoft.com/office/drawing/2017/decorative" val="1"/>
              </a:ext>
            </a:extLst>
          </p:cNvPr>
          <p:cNvSpPr/>
          <p:nvPr/>
        </p:nvSpPr>
        <p:spPr>
          <a:xfrm>
            <a:off x="1423678" y="3889300"/>
            <a:ext cx="224960" cy="1413429"/>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latin typeface="Lucida Console" panose="020B0609040504020204" pitchFamily="49" charset="0"/>
            </a:endParaRPr>
          </a:p>
        </p:txBody>
      </p:sp>
      <p:sp>
        <p:nvSpPr>
          <p:cNvPr id="29" name="TextBox 28">
            <a:extLst>
              <a:ext uri="{FF2B5EF4-FFF2-40B4-BE49-F238E27FC236}">
                <a16:creationId xmlns:a16="http://schemas.microsoft.com/office/drawing/2014/main" id="{8B60C152-33BA-3020-8974-C10AA69CDC35}"/>
              </a:ext>
            </a:extLst>
          </p:cNvPr>
          <p:cNvSpPr txBox="1"/>
          <p:nvPr/>
        </p:nvSpPr>
        <p:spPr>
          <a:xfrm>
            <a:off x="552124" y="4289297"/>
            <a:ext cx="881973" cy="646331"/>
          </a:xfrm>
          <a:prstGeom prst="rect">
            <a:avLst/>
          </a:prstGeom>
          <a:noFill/>
        </p:spPr>
        <p:txBody>
          <a:bodyPr wrap="none" rtlCol="0">
            <a:spAutoFit/>
          </a:bodyPr>
          <a:lstStyle/>
          <a:p>
            <a:pPr algn="ctr"/>
            <a:r>
              <a:rPr lang="en-US">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Choice</a:t>
            </a:r>
            <a:br>
              <a:rPr lang="en-US">
                <a:solidFill>
                  <a:schemeClr val="accent5"/>
                </a:solidFill>
                <a:latin typeface="Amazon Ember" panose="020B0603020204020204" pitchFamily="34" charset="0"/>
                <a:ea typeface="Amazon Ember" panose="020B0603020204020204" pitchFamily="34" charset="0"/>
                <a:cs typeface="Amazon Ember" panose="020B0603020204020204" pitchFamily="34" charset="0"/>
              </a:rPr>
            </a:br>
            <a:r>
              <a:rPr lang="en-US">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rule</a:t>
            </a:r>
          </a:p>
        </p:txBody>
      </p:sp>
      <p:sp>
        <p:nvSpPr>
          <p:cNvPr id="21" name="Oval 20">
            <a:extLst>
              <a:ext uri="{FF2B5EF4-FFF2-40B4-BE49-F238E27FC236}">
                <a16:creationId xmlns:a16="http://schemas.microsoft.com/office/drawing/2014/main" id="{859DE29C-B0D6-9CB6-C735-18906E9632D7}"/>
              </a:ext>
              <a:ext uri="{C183D7F6-B498-43B3-948B-1728B52AA6E4}">
                <adec:decorative xmlns:adec="http://schemas.microsoft.com/office/drawing/2017/decorative" val="1"/>
              </a:ext>
            </a:extLst>
          </p:cNvPr>
          <p:cNvSpPr/>
          <p:nvPr/>
        </p:nvSpPr>
        <p:spPr>
          <a:xfrm>
            <a:off x="9560851" y="1266486"/>
            <a:ext cx="649816" cy="6498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a typeface="Amazon Ember Light" charset="0"/>
              <a:cs typeface="Amazon Ember Light" charset="0"/>
            </a:endParaRPr>
          </a:p>
        </p:txBody>
      </p:sp>
      <p:sp>
        <p:nvSpPr>
          <p:cNvPr id="22" name="TextBox 21">
            <a:extLst>
              <a:ext uri="{FF2B5EF4-FFF2-40B4-BE49-F238E27FC236}">
                <a16:creationId xmlns:a16="http://schemas.microsoft.com/office/drawing/2014/main" id="{9540FC46-EA0B-3F7D-3346-2853A87C8DB2}"/>
              </a:ext>
            </a:extLst>
          </p:cNvPr>
          <p:cNvSpPr txBox="1"/>
          <p:nvPr/>
        </p:nvSpPr>
        <p:spPr>
          <a:xfrm>
            <a:off x="9576219" y="1422117"/>
            <a:ext cx="643125" cy="338554"/>
          </a:xfrm>
          <a:prstGeom prst="rect">
            <a:avLst/>
          </a:prstGeom>
          <a:noFill/>
        </p:spPr>
        <p:txBody>
          <a:bodyPr wrap="none" rtlCol="0">
            <a:spAutoFit/>
          </a:bodyPr>
          <a:lstStyle/>
          <a:p>
            <a:r>
              <a:rPr lang="en-US" sz="1600">
                <a:solidFill>
                  <a:schemeClr val="bg1"/>
                </a:solidFill>
                <a:ea typeface="Amazon Ember" panose="020B0603020204020204" pitchFamily="34" charset="0"/>
                <a:cs typeface="Amazon Ember" panose="020B0603020204020204" pitchFamily="34" charset="0"/>
              </a:rPr>
              <a:t>Start</a:t>
            </a:r>
          </a:p>
        </p:txBody>
      </p:sp>
      <p:sp>
        <p:nvSpPr>
          <p:cNvPr id="19" name="Oval 18">
            <a:extLst>
              <a:ext uri="{FF2B5EF4-FFF2-40B4-BE49-F238E27FC236}">
                <a16:creationId xmlns:a16="http://schemas.microsoft.com/office/drawing/2014/main" id="{8D7E884A-AB07-4986-DE0E-623F885C46B0}"/>
              </a:ext>
              <a:ext uri="{C183D7F6-B498-43B3-948B-1728B52AA6E4}">
                <adec:decorative xmlns:adec="http://schemas.microsoft.com/office/drawing/2017/decorative" val="1"/>
              </a:ext>
            </a:extLst>
          </p:cNvPr>
          <p:cNvSpPr/>
          <p:nvPr/>
        </p:nvSpPr>
        <p:spPr>
          <a:xfrm>
            <a:off x="9571685" y="5730736"/>
            <a:ext cx="654275" cy="65427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a typeface="Amazon Ember Light" charset="0"/>
              <a:cs typeface="Amazon Ember Light" charset="0"/>
            </a:endParaRPr>
          </a:p>
        </p:txBody>
      </p:sp>
      <p:sp>
        <p:nvSpPr>
          <p:cNvPr id="20" name="TextBox 19">
            <a:extLst>
              <a:ext uri="{FF2B5EF4-FFF2-40B4-BE49-F238E27FC236}">
                <a16:creationId xmlns:a16="http://schemas.microsoft.com/office/drawing/2014/main" id="{EF4B814C-BACA-99C4-6834-3E5601043844}"/>
              </a:ext>
            </a:extLst>
          </p:cNvPr>
          <p:cNvSpPr txBox="1"/>
          <p:nvPr/>
        </p:nvSpPr>
        <p:spPr>
          <a:xfrm>
            <a:off x="9624548" y="5888596"/>
            <a:ext cx="548548" cy="338554"/>
          </a:xfrm>
          <a:prstGeom prst="rect">
            <a:avLst/>
          </a:prstGeom>
          <a:noFill/>
        </p:spPr>
        <p:txBody>
          <a:bodyPr wrap="none" rtlCol="0">
            <a:spAutoFit/>
          </a:bodyPr>
          <a:lstStyle/>
          <a:p>
            <a:r>
              <a:rPr lang="en-US" sz="1600">
                <a:solidFill>
                  <a:schemeClr val="bg1"/>
                </a:solidFill>
                <a:ea typeface="Amazon Ember" panose="020B0603020204020204" pitchFamily="34" charset="0"/>
                <a:cs typeface="Amazon Ember" panose="020B0603020204020204" pitchFamily="34" charset="0"/>
              </a:rPr>
              <a:t>End</a:t>
            </a:r>
          </a:p>
        </p:txBody>
      </p:sp>
      <p:sp>
        <p:nvSpPr>
          <p:cNvPr id="7" name="Rounded Rectangle 10">
            <a:extLst>
              <a:ext uri="{FF2B5EF4-FFF2-40B4-BE49-F238E27FC236}">
                <a16:creationId xmlns:a16="http://schemas.microsoft.com/office/drawing/2014/main" id="{B1D309DC-2E2D-D61D-A1AD-158CAB0ADC3E}"/>
              </a:ext>
              <a:ext uri="{C183D7F6-B498-43B3-948B-1728B52AA6E4}">
                <adec:decorative xmlns:adec="http://schemas.microsoft.com/office/drawing/2017/decorative" val="1"/>
              </a:ext>
            </a:extLst>
          </p:cNvPr>
          <p:cNvSpPr/>
          <p:nvPr/>
        </p:nvSpPr>
        <p:spPr>
          <a:xfrm>
            <a:off x="9213282" y="2228657"/>
            <a:ext cx="1344954" cy="534088"/>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ea typeface="Amazon Ember Light" charset="0"/>
                <a:cs typeface="Amazon Ember Light" charset="0"/>
              </a:rPr>
              <a:t>StartState</a:t>
            </a:r>
          </a:p>
        </p:txBody>
      </p:sp>
      <p:sp>
        <p:nvSpPr>
          <p:cNvPr id="8" name="Rounded Rectangle 11">
            <a:extLst>
              <a:ext uri="{FF2B5EF4-FFF2-40B4-BE49-F238E27FC236}">
                <a16:creationId xmlns:a16="http://schemas.microsoft.com/office/drawing/2014/main" id="{C1F58257-4DEB-7ACC-C6A8-318374D612D4}"/>
              </a:ext>
              <a:ext uri="{C183D7F6-B498-43B3-948B-1728B52AA6E4}">
                <adec:decorative xmlns:adec="http://schemas.microsoft.com/office/drawing/2017/decorative" val="1"/>
              </a:ext>
            </a:extLst>
          </p:cNvPr>
          <p:cNvSpPr/>
          <p:nvPr/>
        </p:nvSpPr>
        <p:spPr>
          <a:xfrm>
            <a:off x="8916998" y="4824021"/>
            <a:ext cx="1953727" cy="594360"/>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ea typeface="Amazon Ember Light" charset="0"/>
                <a:cs typeface="Amazon Ember Light" charset="0"/>
              </a:rPr>
              <a:t>FinalState</a:t>
            </a:r>
          </a:p>
        </p:txBody>
      </p:sp>
      <p:cxnSp>
        <p:nvCxnSpPr>
          <p:cNvPr id="9" name="Straight Arrow Connector 8">
            <a:extLst>
              <a:ext uri="{FF2B5EF4-FFF2-40B4-BE49-F238E27FC236}">
                <a16:creationId xmlns:a16="http://schemas.microsoft.com/office/drawing/2014/main" id="{F5891560-D9BE-8E17-7F9B-0E87324B065B}"/>
              </a:ext>
              <a:ext uri="{C183D7F6-B498-43B3-948B-1728B52AA6E4}">
                <adec:decorative xmlns:adec="http://schemas.microsoft.com/office/drawing/2017/decorative" val="1"/>
              </a:ext>
            </a:extLst>
          </p:cNvPr>
          <p:cNvCxnSpPr>
            <a:stCxn id="21" idx="4"/>
            <a:endCxn id="7" idx="0"/>
          </p:cNvCxnSpPr>
          <p:nvPr/>
        </p:nvCxnSpPr>
        <p:spPr>
          <a:xfrm>
            <a:off x="9885759" y="1916302"/>
            <a:ext cx="0" cy="3123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CF68376-DA79-1AF4-B4B2-55CF933604E0}"/>
              </a:ext>
              <a:ext uri="{C183D7F6-B498-43B3-948B-1728B52AA6E4}">
                <adec:decorative xmlns:adec="http://schemas.microsoft.com/office/drawing/2017/decorative" val="1"/>
              </a:ext>
            </a:extLst>
          </p:cNvPr>
          <p:cNvCxnSpPr>
            <a:stCxn id="7" idx="2"/>
            <a:endCxn id="11" idx="0"/>
          </p:cNvCxnSpPr>
          <p:nvPr/>
        </p:nvCxnSpPr>
        <p:spPr>
          <a:xfrm>
            <a:off x="9885759" y="2762745"/>
            <a:ext cx="0" cy="3123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Rounded Rectangle 14">
            <a:extLst>
              <a:ext uri="{FF2B5EF4-FFF2-40B4-BE49-F238E27FC236}">
                <a16:creationId xmlns:a16="http://schemas.microsoft.com/office/drawing/2014/main" id="{2B7D13B9-84C7-AC34-C184-0CA1929DA3C3}"/>
              </a:ext>
              <a:ext uri="{C183D7F6-B498-43B3-948B-1728B52AA6E4}">
                <adec:decorative xmlns:adec="http://schemas.microsoft.com/office/drawing/2017/decorative" val="1"/>
              </a:ext>
            </a:extLst>
          </p:cNvPr>
          <p:cNvSpPr/>
          <p:nvPr/>
        </p:nvSpPr>
        <p:spPr>
          <a:xfrm>
            <a:off x="9213282" y="3075100"/>
            <a:ext cx="1344954" cy="534088"/>
          </a:xfrm>
          <a:prstGeom prst="roundRect">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ea typeface="Amazon Ember Light" charset="0"/>
                <a:cs typeface="Amazon Ember Light" charset="0"/>
              </a:rPr>
              <a:t>ChoiceState</a:t>
            </a:r>
          </a:p>
        </p:txBody>
      </p:sp>
      <p:cxnSp>
        <p:nvCxnSpPr>
          <p:cNvPr id="12" name="Straight Arrow Connector 11">
            <a:extLst>
              <a:ext uri="{FF2B5EF4-FFF2-40B4-BE49-F238E27FC236}">
                <a16:creationId xmlns:a16="http://schemas.microsoft.com/office/drawing/2014/main" id="{905A1DFD-2A35-73F0-48E3-15F2DE083940}"/>
              </a:ext>
              <a:ext uri="{C183D7F6-B498-43B3-948B-1728B52AA6E4}">
                <adec:decorative xmlns:adec="http://schemas.microsoft.com/office/drawing/2017/decorative" val="1"/>
              </a:ext>
            </a:extLst>
          </p:cNvPr>
          <p:cNvCxnSpPr>
            <a:stCxn id="8" idx="2"/>
            <a:endCxn id="19" idx="0"/>
          </p:cNvCxnSpPr>
          <p:nvPr/>
        </p:nvCxnSpPr>
        <p:spPr>
          <a:xfrm>
            <a:off x="9893862" y="5418381"/>
            <a:ext cx="0" cy="3123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6">
            <a:extLst>
              <a:ext uri="{FF2B5EF4-FFF2-40B4-BE49-F238E27FC236}">
                <a16:creationId xmlns:a16="http://schemas.microsoft.com/office/drawing/2014/main" id="{603DB7B2-A4C6-07EB-3A1A-A5FCC62EA963}"/>
              </a:ext>
              <a:ext uri="{C183D7F6-B498-43B3-948B-1728B52AA6E4}">
                <adec:decorative xmlns:adec="http://schemas.microsoft.com/office/drawing/2017/decorative" val="1"/>
              </a:ext>
            </a:extLst>
          </p:cNvPr>
          <p:cNvSpPr/>
          <p:nvPr/>
        </p:nvSpPr>
        <p:spPr>
          <a:xfrm>
            <a:off x="8916998" y="3921543"/>
            <a:ext cx="914400" cy="590123"/>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ea typeface="Amazon Ember Light" charset="0"/>
                <a:cs typeface="Amazon Ember Light" charset="0"/>
              </a:rPr>
              <a:t>Choice Yes</a:t>
            </a:r>
          </a:p>
        </p:txBody>
      </p:sp>
      <p:sp>
        <p:nvSpPr>
          <p:cNvPr id="14" name="Rounded Rectangle 17">
            <a:extLst>
              <a:ext uri="{FF2B5EF4-FFF2-40B4-BE49-F238E27FC236}">
                <a16:creationId xmlns:a16="http://schemas.microsoft.com/office/drawing/2014/main" id="{C139614D-9EF5-E5D1-6756-914F802E0091}"/>
              </a:ext>
              <a:ext uri="{C183D7F6-B498-43B3-948B-1728B52AA6E4}">
                <adec:decorative xmlns:adec="http://schemas.microsoft.com/office/drawing/2017/decorative" val="1"/>
              </a:ext>
            </a:extLst>
          </p:cNvPr>
          <p:cNvSpPr/>
          <p:nvPr/>
        </p:nvSpPr>
        <p:spPr>
          <a:xfrm>
            <a:off x="9956326" y="3921543"/>
            <a:ext cx="914400" cy="590123"/>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ysClr val="windowText" lastClr="000000"/>
                </a:solidFill>
                <a:ea typeface="Amazon Ember Light" charset="0"/>
                <a:cs typeface="Amazon Ember Light" charset="0"/>
              </a:rPr>
              <a:t>Choice No</a:t>
            </a:r>
          </a:p>
        </p:txBody>
      </p:sp>
      <p:cxnSp>
        <p:nvCxnSpPr>
          <p:cNvPr id="15" name="Straight Arrow Connector 14">
            <a:extLst>
              <a:ext uri="{FF2B5EF4-FFF2-40B4-BE49-F238E27FC236}">
                <a16:creationId xmlns:a16="http://schemas.microsoft.com/office/drawing/2014/main" id="{006E1F6F-92E5-FC2E-6167-0BBF5B980748}"/>
              </a:ext>
              <a:ext uri="{C183D7F6-B498-43B3-948B-1728B52AA6E4}">
                <adec:decorative xmlns:adec="http://schemas.microsoft.com/office/drawing/2017/decorative" val="1"/>
              </a:ext>
            </a:extLst>
          </p:cNvPr>
          <p:cNvCxnSpPr>
            <a:stCxn id="11" idx="2"/>
            <a:endCxn id="13" idx="0"/>
          </p:cNvCxnSpPr>
          <p:nvPr/>
        </p:nvCxnSpPr>
        <p:spPr>
          <a:xfrm flipH="1">
            <a:off x="9374198" y="3609188"/>
            <a:ext cx="511561" cy="3123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21C3034-13DE-7C8D-331D-9EE878B0B9F5}"/>
              </a:ext>
              <a:ext uri="{C183D7F6-B498-43B3-948B-1728B52AA6E4}">
                <adec:decorative xmlns:adec="http://schemas.microsoft.com/office/drawing/2017/decorative" val="1"/>
              </a:ext>
            </a:extLst>
          </p:cNvPr>
          <p:cNvCxnSpPr>
            <a:stCxn id="11" idx="2"/>
            <a:endCxn id="14" idx="0"/>
          </p:cNvCxnSpPr>
          <p:nvPr/>
        </p:nvCxnSpPr>
        <p:spPr>
          <a:xfrm>
            <a:off x="9885759" y="3609188"/>
            <a:ext cx="527767" cy="3123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9213231-E9A0-8F2D-0B50-A09973BA84FE}"/>
              </a:ext>
              <a:ext uri="{C183D7F6-B498-43B3-948B-1728B52AA6E4}">
                <adec:decorative xmlns:adec="http://schemas.microsoft.com/office/drawing/2017/decorative" val="1"/>
              </a:ext>
            </a:extLst>
          </p:cNvPr>
          <p:cNvCxnSpPr>
            <a:stCxn id="13" idx="2"/>
          </p:cNvCxnSpPr>
          <p:nvPr/>
        </p:nvCxnSpPr>
        <p:spPr>
          <a:xfrm>
            <a:off x="9374198" y="4511666"/>
            <a:ext cx="0" cy="3123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BD62B44-4550-96AE-9476-9AEF91CBA99B}"/>
              </a:ext>
              <a:ext uri="{C183D7F6-B498-43B3-948B-1728B52AA6E4}">
                <adec:decorative xmlns:adec="http://schemas.microsoft.com/office/drawing/2017/decorative" val="1"/>
              </a:ext>
            </a:extLst>
          </p:cNvPr>
          <p:cNvCxnSpPr>
            <a:stCxn id="14" idx="2"/>
          </p:cNvCxnSpPr>
          <p:nvPr/>
        </p:nvCxnSpPr>
        <p:spPr>
          <a:xfrm>
            <a:off x="10413526" y="4511666"/>
            <a:ext cx="0" cy="3123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Left Brace 29">
            <a:extLst>
              <a:ext uri="{FF2B5EF4-FFF2-40B4-BE49-F238E27FC236}">
                <a16:creationId xmlns:a16="http://schemas.microsoft.com/office/drawing/2014/main" id="{24FB7A06-B960-C36B-93C7-603A6034D1CC}"/>
              </a:ext>
              <a:ext uri="{C183D7F6-B498-43B3-948B-1728B52AA6E4}">
                <adec:decorative xmlns:adec="http://schemas.microsoft.com/office/drawing/2017/decorative" val="1"/>
              </a:ext>
            </a:extLst>
          </p:cNvPr>
          <p:cNvSpPr/>
          <p:nvPr/>
        </p:nvSpPr>
        <p:spPr>
          <a:xfrm rot="10800000">
            <a:off x="5867380" y="2031512"/>
            <a:ext cx="355145" cy="3386867"/>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Tree>
    <p:custDataLst>
      <p:tags r:id="rId1"/>
    </p:custDataLst>
    <p:extLst>
      <p:ext uri="{BB962C8B-B14F-4D97-AF65-F5344CB8AC3E}">
        <p14:creationId xmlns:p14="http://schemas.microsoft.com/office/powerpoint/2010/main" val="3682173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64</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normAutofit/>
          </a:bodyPr>
          <a:lstStyle/>
          <a:p>
            <a:r>
              <a:rPr lang="en-US"/>
              <a:t>Step Functions use case example: Manual approval </a:t>
            </a:r>
          </a:p>
        </p:txBody>
      </p:sp>
      <p:grpSp>
        <p:nvGrpSpPr>
          <p:cNvPr id="5" name="Group 4" descr="Serverless application example discussed in notes.">
            <a:extLst>
              <a:ext uri="{FF2B5EF4-FFF2-40B4-BE49-F238E27FC236}">
                <a16:creationId xmlns:a16="http://schemas.microsoft.com/office/drawing/2014/main" id="{5F839FF3-3C53-41EC-AB02-4B6CB5F38792}"/>
              </a:ext>
            </a:extLst>
          </p:cNvPr>
          <p:cNvGrpSpPr/>
          <p:nvPr/>
        </p:nvGrpSpPr>
        <p:grpSpPr>
          <a:xfrm>
            <a:off x="707323" y="1415503"/>
            <a:ext cx="10814225" cy="4686301"/>
            <a:chOff x="707323" y="1415503"/>
            <a:chExt cx="10814225" cy="4686301"/>
          </a:xfrm>
        </p:grpSpPr>
        <p:sp>
          <p:nvSpPr>
            <p:cNvPr id="4" name="TextBox 3">
              <a:extLst>
                <a:ext uri="{FF2B5EF4-FFF2-40B4-BE49-F238E27FC236}">
                  <a16:creationId xmlns:a16="http://schemas.microsoft.com/office/drawing/2014/main" id="{3DA797D0-9C46-BE7B-F661-2167FBD7D9A0}"/>
                </a:ext>
              </a:extLst>
            </p:cNvPr>
            <p:cNvSpPr txBox="1"/>
            <p:nvPr/>
          </p:nvSpPr>
          <p:spPr>
            <a:xfrm>
              <a:off x="707323" y="2511494"/>
              <a:ext cx="1317990" cy="584775"/>
            </a:xfrm>
            <a:prstGeom prst="rect">
              <a:avLst/>
            </a:prstGeom>
            <a:noFill/>
          </p:spPr>
          <p:txBody>
            <a:bodyPr wrap="non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Amazon </a:t>
              </a:r>
              <a:br>
                <a:rPr lang="en-US" sz="1600">
                  <a:solidFill>
                    <a:srgbClr val="232F3E"/>
                  </a:solidFill>
                  <a:ea typeface="Amazon Ember Light" panose="020B0403020204020204" pitchFamily="34" charset="0"/>
                  <a:cs typeface="Amazon Ember Light" panose="020B0403020204020204" pitchFamily="34" charset="0"/>
                </a:rPr>
              </a:br>
              <a:r>
                <a:rPr lang="en-US" sz="1600">
                  <a:solidFill>
                    <a:srgbClr val="232F3E"/>
                  </a:solidFill>
                  <a:ea typeface="Amazon Ember Light" panose="020B0403020204020204" pitchFamily="34" charset="0"/>
                  <a:cs typeface="Amazon Ember Light" panose="020B0403020204020204" pitchFamily="34" charset="0"/>
                </a:rPr>
                <a:t>CloudWatch</a:t>
              </a:r>
            </a:p>
          </p:txBody>
        </p:sp>
        <p:pic>
          <p:nvPicPr>
            <p:cNvPr id="6" name="Graphic 44">
              <a:extLst>
                <a:ext uri="{FF2B5EF4-FFF2-40B4-BE49-F238E27FC236}">
                  <a16:creationId xmlns:a16="http://schemas.microsoft.com/office/drawing/2014/main" id="{7EAC8D74-A825-908D-927C-3FFA3F00BF7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7755" y="1581669"/>
              <a:ext cx="914400" cy="914400"/>
            </a:xfrm>
            <a:prstGeom prst="rect">
              <a:avLst/>
            </a:prstGeom>
          </p:spPr>
        </p:pic>
        <p:sp>
          <p:nvSpPr>
            <p:cNvPr id="7" name="TextBox 6">
              <a:extLst>
                <a:ext uri="{FF2B5EF4-FFF2-40B4-BE49-F238E27FC236}">
                  <a16:creationId xmlns:a16="http://schemas.microsoft.com/office/drawing/2014/main" id="{25EA67CA-B9E8-96FB-9BB6-6EDF13B88019}"/>
                </a:ext>
              </a:extLst>
            </p:cNvPr>
            <p:cNvSpPr txBox="1"/>
            <p:nvPr/>
          </p:nvSpPr>
          <p:spPr>
            <a:xfrm>
              <a:off x="3120107" y="2524837"/>
              <a:ext cx="933269" cy="338554"/>
            </a:xfrm>
            <a:prstGeom prst="rect">
              <a:avLst/>
            </a:prstGeom>
            <a:noFill/>
          </p:spPr>
          <p:txBody>
            <a:bodyPr wrap="non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Lambda</a:t>
              </a:r>
            </a:p>
          </p:txBody>
        </p:sp>
        <p:pic>
          <p:nvPicPr>
            <p:cNvPr id="9" name="Graphic 8">
              <a:extLst>
                <a:ext uri="{FF2B5EF4-FFF2-40B4-BE49-F238E27FC236}">
                  <a16:creationId xmlns:a16="http://schemas.microsoft.com/office/drawing/2014/main" id="{3F6B715F-985C-3EE3-5527-490FD90D4E4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4628" y="1573734"/>
              <a:ext cx="914400" cy="914400"/>
            </a:xfrm>
            <a:prstGeom prst="rect">
              <a:avLst/>
            </a:prstGeom>
          </p:spPr>
        </p:pic>
        <p:sp>
          <p:nvSpPr>
            <p:cNvPr id="10" name="TextBox 9">
              <a:extLst>
                <a:ext uri="{FF2B5EF4-FFF2-40B4-BE49-F238E27FC236}">
                  <a16:creationId xmlns:a16="http://schemas.microsoft.com/office/drawing/2014/main" id="{5A5273B3-A498-B3C3-BC23-705E3D3F8D81}"/>
                </a:ext>
              </a:extLst>
            </p:cNvPr>
            <p:cNvSpPr txBox="1"/>
            <p:nvPr/>
          </p:nvSpPr>
          <p:spPr>
            <a:xfrm>
              <a:off x="8913059" y="2494561"/>
              <a:ext cx="1077538" cy="584775"/>
            </a:xfrm>
            <a:prstGeom prst="rect">
              <a:avLst/>
            </a:prstGeom>
            <a:noFill/>
          </p:spPr>
          <p:txBody>
            <a:bodyPr wrap="non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Step</a:t>
              </a:r>
              <a:br>
                <a:rPr lang="en-US" sz="1600">
                  <a:solidFill>
                    <a:srgbClr val="232F3E"/>
                  </a:solidFill>
                  <a:ea typeface="Amazon Ember Light" panose="020B0403020204020204" pitchFamily="34" charset="0"/>
                  <a:cs typeface="Amazon Ember Light" panose="020B0403020204020204" pitchFamily="34" charset="0"/>
                </a:rPr>
              </a:br>
              <a:r>
                <a:rPr lang="en-US" sz="1600">
                  <a:solidFill>
                    <a:srgbClr val="232F3E"/>
                  </a:solidFill>
                  <a:ea typeface="Amazon Ember Light" panose="020B0403020204020204" pitchFamily="34" charset="0"/>
                  <a:cs typeface="Amazon Ember Light" panose="020B0403020204020204" pitchFamily="34" charset="0"/>
                </a:rPr>
                <a:t>Functions</a:t>
              </a:r>
            </a:p>
          </p:txBody>
        </p:sp>
        <p:sp>
          <p:nvSpPr>
            <p:cNvPr id="11" name="TextBox 10">
              <a:extLst>
                <a:ext uri="{FF2B5EF4-FFF2-40B4-BE49-F238E27FC236}">
                  <a16:creationId xmlns:a16="http://schemas.microsoft.com/office/drawing/2014/main" id="{9C8EFF5E-C284-81F0-6D75-CB814B2E680C}"/>
                </a:ext>
              </a:extLst>
            </p:cNvPr>
            <p:cNvSpPr txBox="1"/>
            <p:nvPr/>
          </p:nvSpPr>
          <p:spPr>
            <a:xfrm>
              <a:off x="8792653" y="5242038"/>
              <a:ext cx="1358065" cy="584775"/>
            </a:xfrm>
            <a:prstGeom prst="rect">
              <a:avLst/>
            </a:prstGeom>
            <a:noFill/>
          </p:spPr>
          <p:txBody>
            <a:bodyPr wrap="non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Amazon </a:t>
              </a:r>
              <a:br>
                <a:rPr lang="en-US" sz="1600">
                  <a:solidFill>
                    <a:srgbClr val="232F3E"/>
                  </a:solidFill>
                  <a:ea typeface="Amazon Ember Light" panose="020B0403020204020204" pitchFamily="34" charset="0"/>
                  <a:cs typeface="Amazon Ember Light" panose="020B0403020204020204" pitchFamily="34" charset="0"/>
                </a:rPr>
              </a:br>
              <a:r>
                <a:rPr lang="en-US" sz="1600">
                  <a:solidFill>
                    <a:srgbClr val="232F3E"/>
                  </a:solidFill>
                  <a:ea typeface="Amazon Ember Light" panose="020B0403020204020204" pitchFamily="34" charset="0"/>
                  <a:cs typeface="Amazon Ember Light" panose="020B0403020204020204" pitchFamily="34" charset="0"/>
                </a:rPr>
                <a:t>API Gateway</a:t>
              </a:r>
            </a:p>
          </p:txBody>
        </p:sp>
        <p:sp>
          <p:nvSpPr>
            <p:cNvPr id="12" name="TextBox 11">
              <a:extLst>
                <a:ext uri="{FF2B5EF4-FFF2-40B4-BE49-F238E27FC236}">
                  <a16:creationId xmlns:a16="http://schemas.microsoft.com/office/drawing/2014/main" id="{23209634-6604-B59E-5B14-DA4EF40E05C4}"/>
                </a:ext>
              </a:extLst>
            </p:cNvPr>
            <p:cNvSpPr txBox="1"/>
            <p:nvPr/>
          </p:nvSpPr>
          <p:spPr>
            <a:xfrm>
              <a:off x="2510315" y="5270807"/>
              <a:ext cx="2156358" cy="830997"/>
            </a:xfrm>
            <a:prstGeom prst="rect">
              <a:avLst/>
            </a:prstGeom>
            <a:noFill/>
          </p:spPr>
          <p:txBody>
            <a:bodyPr wrap="squar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Amazon Simple </a:t>
              </a:r>
              <a:br>
                <a:rPr lang="en-US" sz="1600">
                  <a:solidFill>
                    <a:srgbClr val="232F3E"/>
                  </a:solidFill>
                  <a:ea typeface="Amazon Ember Light" panose="020B0403020204020204" pitchFamily="34" charset="0"/>
                  <a:cs typeface="Amazon Ember Light" panose="020B0403020204020204" pitchFamily="34" charset="0"/>
                </a:rPr>
              </a:br>
              <a:r>
                <a:rPr lang="en-US" sz="1600">
                  <a:solidFill>
                    <a:srgbClr val="232F3E"/>
                  </a:solidFill>
                  <a:ea typeface="Amazon Ember Light" panose="020B0403020204020204" pitchFamily="34" charset="0"/>
                  <a:cs typeface="Amazon Ember Light" panose="020B0403020204020204" pitchFamily="34" charset="0"/>
                </a:rPr>
                <a:t>Email Service (Amazon SES)</a:t>
              </a:r>
            </a:p>
          </p:txBody>
        </p:sp>
        <p:sp>
          <p:nvSpPr>
            <p:cNvPr id="14" name="TextBox 13">
              <a:extLst>
                <a:ext uri="{FF2B5EF4-FFF2-40B4-BE49-F238E27FC236}">
                  <a16:creationId xmlns:a16="http://schemas.microsoft.com/office/drawing/2014/main" id="{7B360E52-AB9D-56C2-B5C8-20CF293AEB5E}"/>
                </a:ext>
              </a:extLst>
            </p:cNvPr>
            <p:cNvSpPr txBox="1"/>
            <p:nvPr/>
          </p:nvSpPr>
          <p:spPr>
            <a:xfrm>
              <a:off x="1910709" y="1578363"/>
              <a:ext cx="1173719" cy="369332"/>
            </a:xfrm>
            <a:prstGeom prst="rect">
              <a:avLst/>
            </a:prstGeom>
            <a:noFill/>
          </p:spPr>
          <p:txBody>
            <a:bodyPr wrap="none" rtlCol="0">
              <a:spAutoFit/>
            </a:bodyPr>
            <a:lstStyle/>
            <a:p>
              <a:r>
                <a:rPr lang="en-US" b="1" dirty="0">
                  <a:solidFill>
                    <a:srgbClr val="232F3E"/>
                  </a:solidFill>
                  <a:ea typeface="Amazon Ember" panose="020B0603020204020204" pitchFamily="34" charset="0"/>
                  <a:cs typeface="Amazon Ember" panose="020B0603020204020204" pitchFamily="34" charset="0"/>
                </a:rPr>
                <a:t>Schedule</a:t>
              </a:r>
            </a:p>
          </p:txBody>
        </p:sp>
        <p:sp>
          <p:nvSpPr>
            <p:cNvPr id="15" name="Pentagon 32">
              <a:extLst>
                <a:ext uri="{FF2B5EF4-FFF2-40B4-BE49-F238E27FC236}">
                  <a16:creationId xmlns:a16="http://schemas.microsoft.com/office/drawing/2014/main" id="{0A0BDB9F-224E-80E4-8273-E1610CDF5B27}"/>
                </a:ext>
                <a:ext uri="{C183D7F6-B498-43B3-948B-1728B52AA6E4}">
                  <adec:decorative xmlns:adec="http://schemas.microsoft.com/office/drawing/2017/decorative" val="1"/>
                </a:ext>
              </a:extLst>
            </p:cNvPr>
            <p:cNvSpPr/>
            <p:nvPr/>
          </p:nvSpPr>
          <p:spPr>
            <a:xfrm>
              <a:off x="2210639" y="1972204"/>
              <a:ext cx="548640" cy="27432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32F3E"/>
                </a:solidFill>
              </a:endParaRPr>
            </a:p>
          </p:txBody>
        </p:sp>
        <p:sp>
          <p:nvSpPr>
            <p:cNvPr id="16" name="TextBox 15">
              <a:extLst>
                <a:ext uri="{FF2B5EF4-FFF2-40B4-BE49-F238E27FC236}">
                  <a16:creationId xmlns:a16="http://schemas.microsoft.com/office/drawing/2014/main" id="{A909A58B-0800-F552-292F-159664CFC852}"/>
                </a:ext>
              </a:extLst>
            </p:cNvPr>
            <p:cNvSpPr txBox="1"/>
            <p:nvPr/>
          </p:nvSpPr>
          <p:spPr>
            <a:xfrm>
              <a:off x="9488619" y="3382053"/>
              <a:ext cx="2032929" cy="584775"/>
            </a:xfrm>
            <a:prstGeom prst="rect">
              <a:avLst/>
            </a:prstGeom>
            <a:noFill/>
          </p:spPr>
          <p:txBody>
            <a:bodyPr wrap="none" rtlCol="0">
              <a:spAutoFit/>
            </a:bodyPr>
            <a:lstStyle/>
            <a:p>
              <a:r>
                <a:rPr lang="en-US" sz="1600">
                  <a:solidFill>
                    <a:srgbClr val="232F3E"/>
                  </a:solidFill>
                  <a:ea typeface="Amazon Ember Light" panose="020B0403020204020204" pitchFamily="34" charset="0"/>
                  <a:cs typeface="Amazon Ember Light" panose="020B0403020204020204" pitchFamily="34" charset="0"/>
                </a:rPr>
                <a:t>SendTaskSuccess or</a:t>
              </a:r>
              <a:br>
                <a:rPr lang="en-US" sz="1600">
                  <a:solidFill>
                    <a:srgbClr val="232F3E"/>
                  </a:solidFill>
                  <a:ea typeface="Amazon Ember Light" panose="020B0403020204020204" pitchFamily="34" charset="0"/>
                  <a:cs typeface="Amazon Ember Light" panose="020B0403020204020204" pitchFamily="34" charset="0"/>
                </a:rPr>
              </a:br>
              <a:r>
                <a:rPr lang="en-US" sz="1600">
                  <a:solidFill>
                    <a:srgbClr val="232F3E"/>
                  </a:solidFill>
                  <a:ea typeface="Amazon Ember Light" panose="020B0403020204020204" pitchFamily="34" charset="0"/>
                  <a:cs typeface="Amazon Ember Light" panose="020B0403020204020204" pitchFamily="34" charset="0"/>
                </a:rPr>
                <a:t>SendTaskFailure</a:t>
              </a:r>
            </a:p>
          </p:txBody>
        </p:sp>
        <p:sp>
          <p:nvSpPr>
            <p:cNvPr id="17" name="TextBox 16">
              <a:extLst>
                <a:ext uri="{FF2B5EF4-FFF2-40B4-BE49-F238E27FC236}">
                  <a16:creationId xmlns:a16="http://schemas.microsoft.com/office/drawing/2014/main" id="{A669497B-B7E7-85E9-452F-0915170936E2}"/>
                </a:ext>
              </a:extLst>
            </p:cNvPr>
            <p:cNvSpPr txBox="1"/>
            <p:nvPr/>
          </p:nvSpPr>
          <p:spPr>
            <a:xfrm>
              <a:off x="3571103" y="3496355"/>
              <a:ext cx="1138453" cy="338554"/>
            </a:xfrm>
            <a:prstGeom prst="rect">
              <a:avLst/>
            </a:prstGeom>
            <a:noFill/>
          </p:spPr>
          <p:txBody>
            <a:bodyPr wrap="non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taskToken</a:t>
              </a:r>
            </a:p>
          </p:txBody>
        </p:sp>
        <p:sp>
          <p:nvSpPr>
            <p:cNvPr id="18" name="TextBox 17">
              <a:extLst>
                <a:ext uri="{FF2B5EF4-FFF2-40B4-BE49-F238E27FC236}">
                  <a16:creationId xmlns:a16="http://schemas.microsoft.com/office/drawing/2014/main" id="{4D4BC24F-1396-9AFF-520E-DBA8E4E91A4E}"/>
                </a:ext>
              </a:extLst>
            </p:cNvPr>
            <p:cNvSpPr txBox="1"/>
            <p:nvPr/>
          </p:nvSpPr>
          <p:spPr>
            <a:xfrm>
              <a:off x="4066446" y="4176681"/>
              <a:ext cx="1572745" cy="830997"/>
            </a:xfrm>
            <a:prstGeom prst="rect">
              <a:avLst/>
            </a:prstGeom>
            <a:noFill/>
          </p:spPr>
          <p:txBody>
            <a:bodyPr wrap="square" rtlCol="0">
              <a:spAutoFit/>
            </a:bodyPr>
            <a:lstStyle/>
            <a:p>
              <a:pPr algn="ctr"/>
              <a:r>
                <a:rPr lang="en-US" sz="1600">
                  <a:solidFill>
                    <a:srgbClr val="232F3E"/>
                  </a:solidFill>
                  <a:ea typeface="Amazon Ember Light" panose="020B0403020204020204" pitchFamily="34" charset="0"/>
                  <a:cs typeface="Amazon Ember Light" panose="020B0403020204020204" pitchFamily="34" charset="0"/>
                </a:rPr>
                <a:t>Email message is sent to client</a:t>
              </a:r>
            </a:p>
          </p:txBody>
        </p:sp>
        <p:sp>
          <p:nvSpPr>
            <p:cNvPr id="19" name="TextBox 18">
              <a:extLst>
                <a:ext uri="{FF2B5EF4-FFF2-40B4-BE49-F238E27FC236}">
                  <a16:creationId xmlns:a16="http://schemas.microsoft.com/office/drawing/2014/main" id="{7FE9428C-7DBD-B541-ACE6-B18C477BB584}"/>
                </a:ext>
              </a:extLst>
            </p:cNvPr>
            <p:cNvSpPr txBox="1"/>
            <p:nvPr/>
          </p:nvSpPr>
          <p:spPr>
            <a:xfrm>
              <a:off x="7569871" y="4176681"/>
              <a:ext cx="1123908" cy="338554"/>
            </a:xfrm>
            <a:prstGeom prst="rect">
              <a:avLst/>
            </a:prstGeom>
            <a:noFill/>
          </p:spPr>
          <p:txBody>
            <a:bodyPr wrap="square" rtlCol="0">
              <a:noAutofit/>
            </a:bodyPr>
            <a:lstStyle/>
            <a:p>
              <a:pPr algn="ctr"/>
              <a:r>
                <a:rPr lang="en-US" sz="1600">
                  <a:solidFill>
                    <a:srgbClr val="232F3E"/>
                  </a:solidFill>
                  <a:ea typeface="Amazon Ember Light" panose="020B0403020204020204" pitchFamily="34" charset="0"/>
                  <a:cs typeface="Amazon Ember Light" panose="020B0403020204020204" pitchFamily="34" charset="0"/>
                </a:rPr>
                <a:t>Succeed or fail</a:t>
              </a:r>
            </a:p>
          </p:txBody>
        </p:sp>
        <p:cxnSp>
          <p:nvCxnSpPr>
            <p:cNvPr id="20" name="Straight Arrow Connector 19">
              <a:extLst>
                <a:ext uri="{FF2B5EF4-FFF2-40B4-BE49-F238E27FC236}">
                  <a16:creationId xmlns:a16="http://schemas.microsoft.com/office/drawing/2014/main" id="{5FF9AF1F-EDCC-DBD0-09C5-C7D7166B6D28}"/>
                </a:ext>
                <a:ext uri="{C183D7F6-B498-43B3-948B-1728B52AA6E4}">
                  <adec:decorative xmlns:adec="http://schemas.microsoft.com/office/drawing/2017/decorative" val="1"/>
                </a:ext>
              </a:extLst>
            </p:cNvPr>
            <p:cNvCxnSpPr>
              <a:cxnSpLocks/>
            </p:cNvCxnSpPr>
            <p:nvPr/>
          </p:nvCxnSpPr>
          <p:spPr>
            <a:xfrm>
              <a:off x="7588319" y="4766536"/>
              <a:ext cx="1097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6CCB5BE-31C0-F737-FBE7-21F345486F82}"/>
                </a:ext>
                <a:ext uri="{C183D7F6-B498-43B3-948B-1728B52AA6E4}">
                  <adec:decorative xmlns:adec="http://schemas.microsoft.com/office/drawing/2017/decorative" val="1"/>
                </a:ext>
              </a:extLst>
            </p:cNvPr>
            <p:cNvCxnSpPr/>
            <p:nvPr/>
          </p:nvCxnSpPr>
          <p:spPr>
            <a:xfrm flipV="1">
              <a:off x="9471686" y="3201285"/>
              <a:ext cx="0" cy="885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8778A34-611F-9365-82F1-52E589BF11B2}"/>
                </a:ext>
                <a:ext uri="{C183D7F6-B498-43B3-948B-1728B52AA6E4}">
                  <adec:decorative xmlns:adec="http://schemas.microsoft.com/office/drawing/2017/decorative" val="1"/>
                </a:ext>
              </a:extLst>
            </p:cNvPr>
            <p:cNvCxnSpPr>
              <a:cxnSpLocks/>
            </p:cNvCxnSpPr>
            <p:nvPr/>
          </p:nvCxnSpPr>
          <p:spPr>
            <a:xfrm>
              <a:off x="4262104" y="4766536"/>
              <a:ext cx="12070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4DA517-E76E-C9AA-16AC-8254AFC78491}"/>
                </a:ext>
                <a:ext uri="{C183D7F6-B498-43B3-948B-1728B52AA6E4}">
                  <adec:decorative xmlns:adec="http://schemas.microsoft.com/office/drawing/2017/decorative" val="1"/>
                </a:ext>
              </a:extLst>
            </p:cNvPr>
            <p:cNvCxnSpPr/>
            <p:nvPr/>
          </p:nvCxnSpPr>
          <p:spPr>
            <a:xfrm flipH="1">
              <a:off x="3584955" y="3216423"/>
              <a:ext cx="0" cy="885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83FF3D0-E4D8-40C0-AB68-CF27D43953A9}"/>
                </a:ext>
              </a:extLst>
            </p:cNvPr>
            <p:cNvSpPr txBox="1"/>
            <p:nvPr/>
          </p:nvSpPr>
          <p:spPr>
            <a:xfrm>
              <a:off x="6034435" y="3431559"/>
              <a:ext cx="1152880" cy="646331"/>
            </a:xfrm>
            <a:prstGeom prst="rect">
              <a:avLst/>
            </a:prstGeom>
            <a:noFill/>
          </p:spPr>
          <p:txBody>
            <a:bodyPr wrap="none" rtlCol="0">
              <a:spAutoFit/>
            </a:bodyPr>
            <a:lstStyle/>
            <a:p>
              <a:pPr algn="ctr"/>
              <a:r>
                <a:rPr lang="en-US" b="1" dirty="0">
                  <a:solidFill>
                    <a:schemeClr val="accent2"/>
                  </a:solidFill>
                  <a:ea typeface="Amazon Ember" panose="020B0603020204020204" pitchFamily="34" charset="0"/>
                  <a:cs typeface="Amazon Ember" panose="020B0603020204020204" pitchFamily="34" charset="0"/>
                </a:rPr>
                <a:t>Manual</a:t>
              </a:r>
              <a:br>
                <a:rPr lang="en-US" b="1" dirty="0">
                  <a:solidFill>
                    <a:schemeClr val="accent2"/>
                  </a:solidFill>
                  <a:ea typeface="Amazon Ember" panose="020B0603020204020204" pitchFamily="34" charset="0"/>
                  <a:cs typeface="Amazon Ember" panose="020B0603020204020204" pitchFamily="34" charset="0"/>
                </a:rPr>
              </a:br>
              <a:r>
                <a:rPr lang="en-US" b="1" dirty="0">
                  <a:solidFill>
                    <a:schemeClr val="accent2"/>
                  </a:solidFill>
                  <a:ea typeface="Amazon Ember" panose="020B0603020204020204" pitchFamily="34" charset="0"/>
                  <a:cs typeface="Amazon Ember" panose="020B0603020204020204" pitchFamily="34" charset="0"/>
                </a:rPr>
                <a:t>approval</a:t>
              </a:r>
            </a:p>
          </p:txBody>
        </p:sp>
        <p:cxnSp>
          <p:nvCxnSpPr>
            <p:cNvPr id="25" name="Straight Arrow Connector 24">
              <a:extLst>
                <a:ext uri="{FF2B5EF4-FFF2-40B4-BE49-F238E27FC236}">
                  <a16:creationId xmlns:a16="http://schemas.microsoft.com/office/drawing/2014/main" id="{DF375652-B184-92EF-0B5B-8CAFB65D9872}"/>
                </a:ext>
                <a:ext uri="{C183D7F6-B498-43B3-948B-1728B52AA6E4}">
                  <adec:decorative xmlns:adec="http://schemas.microsoft.com/office/drawing/2017/decorative" val="1"/>
                </a:ext>
              </a:extLst>
            </p:cNvPr>
            <p:cNvCxnSpPr/>
            <p:nvPr/>
          </p:nvCxnSpPr>
          <p:spPr>
            <a:xfrm>
              <a:off x="4285756" y="2137120"/>
              <a:ext cx="43891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F50E59-A27F-C273-F9BD-A36D7408CD05}"/>
                </a:ext>
              </a:extLst>
            </p:cNvPr>
            <p:cNvSpPr txBox="1"/>
            <p:nvPr/>
          </p:nvSpPr>
          <p:spPr>
            <a:xfrm>
              <a:off x="4530904" y="1415503"/>
              <a:ext cx="3898824" cy="584775"/>
            </a:xfrm>
            <a:prstGeom prst="rect">
              <a:avLst/>
            </a:prstGeom>
            <a:noFill/>
          </p:spPr>
          <p:txBody>
            <a:bodyPr wrap="none" rtlCol="0">
              <a:spAutoFit/>
            </a:bodyPr>
            <a:lstStyle/>
            <a:p>
              <a:pPr algn="ctr"/>
              <a:r>
                <a:rPr lang="en-US" sz="1600" dirty="0">
                  <a:solidFill>
                    <a:srgbClr val="232F3E"/>
                  </a:solidFill>
                  <a:ea typeface="Amazon Ember" panose="020B0603020204020204" pitchFamily="34" charset="0"/>
                  <a:cs typeface="Amazon Ember" panose="020B0603020204020204" pitchFamily="34" charset="0"/>
                </a:rPr>
                <a:t>Activity worker polls Step Functions for </a:t>
              </a:r>
              <a:br>
                <a:rPr lang="en-US" sz="1600" dirty="0">
                  <a:solidFill>
                    <a:srgbClr val="232F3E"/>
                  </a:solidFill>
                  <a:ea typeface="Amazon Ember" panose="020B0603020204020204" pitchFamily="34" charset="0"/>
                  <a:cs typeface="Amazon Ember" panose="020B0603020204020204" pitchFamily="34" charset="0"/>
                </a:rPr>
              </a:br>
              <a:r>
                <a:rPr lang="en-US" sz="1600" dirty="0">
                  <a:solidFill>
                    <a:srgbClr val="232F3E"/>
                  </a:solidFill>
                  <a:ea typeface="Amazon Ember" panose="020B0603020204020204" pitchFamily="34" charset="0"/>
                  <a:cs typeface="Amazon Ember" panose="020B0603020204020204" pitchFamily="34" charset="0"/>
                </a:rPr>
                <a:t>activity tasks by calling </a:t>
              </a:r>
              <a:r>
                <a:rPr lang="en-US" sz="1600" b="1" dirty="0" err="1">
                  <a:solidFill>
                    <a:schemeClr val="accent1"/>
                  </a:solidFill>
                  <a:ea typeface="Amazon Ember" panose="020B0603020204020204" pitchFamily="34" charset="0"/>
                  <a:cs typeface="Amazon Ember" panose="020B0603020204020204" pitchFamily="34" charset="0"/>
                </a:rPr>
                <a:t>GetActivityTask</a:t>
              </a:r>
              <a:endParaRPr lang="en-US" sz="1600" b="1" dirty="0">
                <a:solidFill>
                  <a:schemeClr val="accent1"/>
                </a:solidFill>
                <a:ea typeface="Amazon Ember" panose="020B0603020204020204" pitchFamily="34" charset="0"/>
                <a:cs typeface="Amazon Ember" panose="020B0603020204020204" pitchFamily="34" charset="0"/>
              </a:endParaRPr>
            </a:p>
          </p:txBody>
        </p:sp>
        <p:sp>
          <p:nvSpPr>
            <p:cNvPr id="28" name="Rectangle 27">
              <a:extLst>
                <a:ext uri="{FF2B5EF4-FFF2-40B4-BE49-F238E27FC236}">
                  <a16:creationId xmlns:a16="http://schemas.microsoft.com/office/drawing/2014/main" id="{9EF6F512-A49E-412B-6F38-A5C02B97F58A}"/>
                </a:ext>
                <a:ext uri="{C183D7F6-B498-43B3-948B-1728B52AA6E4}">
                  <adec:decorative xmlns:adec="http://schemas.microsoft.com/office/drawing/2017/decorative" val="1"/>
                </a:ext>
              </a:extLst>
            </p:cNvPr>
            <p:cNvSpPr/>
            <p:nvPr/>
          </p:nvSpPr>
          <p:spPr>
            <a:xfrm>
              <a:off x="5891955" y="4176681"/>
              <a:ext cx="1437840" cy="167890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32F3E"/>
                </a:solidFill>
              </a:endParaRPr>
            </a:p>
          </p:txBody>
        </p:sp>
        <p:pic>
          <p:nvPicPr>
            <p:cNvPr id="30" name="Graphic 49">
              <a:extLst>
                <a:ext uri="{FF2B5EF4-FFF2-40B4-BE49-F238E27FC236}">
                  <a16:creationId xmlns:a16="http://schemas.microsoft.com/office/drawing/2014/main" id="{808D8484-6D29-8E0D-2B27-F99D4223247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434" y="4426614"/>
              <a:ext cx="731520" cy="731520"/>
            </a:xfrm>
            <a:prstGeom prst="rect">
              <a:avLst/>
            </a:prstGeom>
          </p:spPr>
        </p:pic>
        <p:pic>
          <p:nvPicPr>
            <p:cNvPr id="31" name="Graphic 39">
              <a:extLst>
                <a:ext uri="{FF2B5EF4-FFF2-40B4-BE49-F238E27FC236}">
                  <a16:creationId xmlns:a16="http://schemas.microsoft.com/office/drawing/2014/main" id="{A07C6330-2F49-98EB-1BF8-B8B97B20E396}"/>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796" y="4874128"/>
              <a:ext cx="731520" cy="731520"/>
            </a:xfrm>
            <a:prstGeom prst="rect">
              <a:avLst/>
            </a:prstGeom>
          </p:spPr>
        </p:pic>
        <p:pic>
          <p:nvPicPr>
            <p:cNvPr id="32" name="Graphic 17">
              <a:extLst>
                <a:ext uri="{FF2B5EF4-FFF2-40B4-BE49-F238E27FC236}">
                  <a16:creationId xmlns:a16="http://schemas.microsoft.com/office/drawing/2014/main" id="{01248F23-8F0E-E1C7-18A5-FFD1144C1F08}"/>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874509" y="157373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8">
              <a:extLst>
                <a:ext uri="{FF2B5EF4-FFF2-40B4-BE49-F238E27FC236}">
                  <a16:creationId xmlns:a16="http://schemas.microsoft.com/office/drawing/2014/main" id="{CF6AC7EA-6CE6-497A-412B-F8E723EFAF6B}"/>
                </a:ext>
                <a:ext uri="{C183D7F6-B498-43B3-948B-1728B52AA6E4}">
                  <adec:decorative xmlns:adec="http://schemas.microsoft.com/office/drawing/2017/decorative" val="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3131296" y="4324769"/>
              <a:ext cx="914397" cy="91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7">
              <a:extLst>
                <a:ext uri="{FF2B5EF4-FFF2-40B4-BE49-F238E27FC236}">
                  <a16:creationId xmlns:a16="http://schemas.microsoft.com/office/drawing/2014/main" id="{31C04625-4F33-924B-3557-5DB58B00FCA6}"/>
                </a:ext>
                <a:ext uri="{C183D7F6-B498-43B3-948B-1728B52AA6E4}">
                  <adec:decorative xmlns:adec="http://schemas.microsoft.com/office/drawing/2017/decorative" val="1"/>
                </a:ext>
              </a:extLst>
            </p:cNvPr>
            <p:cNvPicPr>
              <a:picLocks noChangeAspect="1" noChangeArrowheads="1"/>
            </p:cNvPicPr>
            <p:nvPr/>
          </p:nvPicPr>
          <p:blipFill>
            <a:blip r:embed="rId15"/>
            <a:srcRect/>
            <a:stretch/>
          </p:blipFill>
          <p:spPr bwMode="auto">
            <a:xfrm>
              <a:off x="8994631" y="4324769"/>
              <a:ext cx="914397" cy="91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802491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65</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a:xfrm>
            <a:off x="365760" y="-1147488"/>
            <a:ext cx="11466576" cy="731318"/>
          </a:xfrm>
        </p:spPr>
        <p:txBody>
          <a:bodyPr/>
          <a:lstStyle/>
          <a:p>
            <a:r>
              <a:rPr lang="en-US"/>
              <a:t>Lab: Final product (source graphic) </a:t>
            </a:r>
          </a:p>
        </p:txBody>
      </p:sp>
      <p:sp>
        <p:nvSpPr>
          <p:cNvPr id="5" name="TextBox 4">
            <a:extLst>
              <a:ext uri="{FF2B5EF4-FFF2-40B4-BE49-F238E27FC236}">
                <a16:creationId xmlns:a16="http://schemas.microsoft.com/office/drawing/2014/main" id="{239E0CB4-36DC-1006-F854-B7CE15F9BBFE}"/>
              </a:ext>
            </a:extLst>
          </p:cNvPr>
          <p:cNvSpPr txBox="1"/>
          <p:nvPr/>
        </p:nvSpPr>
        <p:spPr>
          <a:xfrm>
            <a:off x="10220888" y="1920347"/>
            <a:ext cx="1513772" cy="830997"/>
          </a:xfrm>
          <a:prstGeom prst="rect">
            <a:avLst/>
          </a:prstGeom>
          <a:noFill/>
        </p:spPr>
        <p:txBody>
          <a:bodyPr wrap="square" rtlCol="0">
            <a:spAutoFit/>
          </a:bodyPr>
          <a:lstStyle/>
          <a:p>
            <a:r>
              <a:rPr lang="en-US" sz="1600">
                <a:latin typeface="Amazon Ember Display" panose="020F0603020204020204" pitchFamily="34" charset="0"/>
                <a:ea typeface="Amazon Ember Display" panose="020F0603020204020204" pitchFamily="34" charset="0"/>
                <a:cs typeface="Amazon Ember Display" panose="020F0603020204020204" pitchFamily="34" charset="0"/>
              </a:rPr>
              <a:t>Database hosted on RDS</a:t>
            </a:r>
          </a:p>
        </p:txBody>
      </p:sp>
      <p:sp>
        <p:nvSpPr>
          <p:cNvPr id="6" name="TextBox 5">
            <a:extLst>
              <a:ext uri="{FF2B5EF4-FFF2-40B4-BE49-F238E27FC236}">
                <a16:creationId xmlns:a16="http://schemas.microsoft.com/office/drawing/2014/main" id="{2CD4B6F4-2BD0-15B0-BA95-9F4F181A9AD2}"/>
              </a:ext>
            </a:extLst>
          </p:cNvPr>
          <p:cNvSpPr txBox="1"/>
          <p:nvPr/>
        </p:nvSpPr>
        <p:spPr>
          <a:xfrm>
            <a:off x="9666268" y="2790386"/>
            <a:ext cx="1762655" cy="1077218"/>
          </a:xfrm>
          <a:prstGeom prst="rect">
            <a:avLst/>
          </a:prstGeom>
          <a:noFill/>
        </p:spPr>
        <p:txBody>
          <a:bodyPr wrap="square" rtlCol="0">
            <a:spAutoFit/>
          </a:bodyPr>
          <a:lstStyle/>
          <a:p>
            <a:r>
              <a:rPr lang="en-US" sz="1600" b="1" i="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Coffee supplier</a:t>
            </a:r>
            <a:endParaRPr lang="en-US" sz="1600"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r>
              <a:rPr lang="en-US" sz="1600" dirty="0">
                <a:latin typeface="Amazon Ember Display" panose="020F0603020204020204" pitchFamily="34" charset="0"/>
                <a:ea typeface="Amazon Ember Display" panose="020F0603020204020204" pitchFamily="34" charset="0"/>
                <a:cs typeface="Amazon Ember Display" panose="020F0603020204020204" pitchFamily="34" charset="0"/>
              </a:rPr>
              <a:t>Table (stores menu information)</a:t>
            </a:r>
          </a:p>
        </p:txBody>
      </p:sp>
      <p:pic>
        <p:nvPicPr>
          <p:cNvPr id="7" name="Graphic 6">
            <a:extLst>
              <a:ext uri="{FF2B5EF4-FFF2-40B4-BE49-F238E27FC236}">
                <a16:creationId xmlns:a16="http://schemas.microsoft.com/office/drawing/2014/main" id="{F6F6F040-4DE9-7184-15ED-7807F16D9FA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7779" y="4012806"/>
            <a:ext cx="469900" cy="469900"/>
          </a:xfrm>
          <a:prstGeom prst="rect">
            <a:avLst/>
          </a:prstGeom>
        </p:spPr>
      </p:pic>
      <p:sp>
        <p:nvSpPr>
          <p:cNvPr id="8" name="TextBox 7">
            <a:extLst>
              <a:ext uri="{FF2B5EF4-FFF2-40B4-BE49-F238E27FC236}">
                <a16:creationId xmlns:a16="http://schemas.microsoft.com/office/drawing/2014/main" id="{EB0C1069-EABD-1884-9AE8-03C3EA67F59E}"/>
              </a:ext>
            </a:extLst>
          </p:cNvPr>
          <p:cNvSpPr txBox="1"/>
          <p:nvPr/>
        </p:nvSpPr>
        <p:spPr>
          <a:xfrm>
            <a:off x="2342623" y="4279028"/>
            <a:ext cx="2505169" cy="830997"/>
          </a:xfrm>
          <a:prstGeom prst="rect">
            <a:avLst/>
          </a:prstGeom>
          <a:noFill/>
        </p:spPr>
        <p:txBody>
          <a:bodyPr wrap="square" rtlCol="0">
            <a:spAutoFit/>
          </a:bodyPr>
          <a:lstStyle/>
          <a:p>
            <a:r>
              <a:rPr lang="en-US" sz="1600">
                <a:latin typeface="Amazon Ember Display" panose="020F0603020204020204" pitchFamily="34" charset="0"/>
                <a:ea typeface="Amazon Ember Display" panose="020F0603020204020204" pitchFamily="34" charset="0"/>
                <a:cs typeface="Amazon Ember Display" panose="020F0603020204020204" pitchFamily="34" charset="0"/>
              </a:rPr>
              <a:t>S3 bucket hosts </a:t>
            </a:r>
          </a:p>
          <a:p>
            <a:r>
              <a:rPr lang="en-US" sz="1600" b="1">
                <a:latin typeface="Amazon Ember Display" panose="020F0603020204020204" pitchFamily="34" charset="0"/>
                <a:ea typeface="Amazon Ember Display" panose="020F0603020204020204" pitchFamily="34" charset="0"/>
                <a:cs typeface="Amazon Ember Display" panose="020F0603020204020204" pitchFamily="34" charset="0"/>
              </a:rPr>
              <a:t>report.html </a:t>
            </a:r>
            <a:r>
              <a:rPr lang="en-US" sz="1600">
                <a:latin typeface="Amazon Ember Display" panose="020F0603020204020204" pitchFamily="34" charset="0"/>
                <a:ea typeface="Amazon Ember Display" panose="020F0603020204020204" pitchFamily="34" charset="0"/>
                <a:cs typeface="Amazon Ember Display" panose="020F0603020204020204" pitchFamily="34" charset="0"/>
              </a:rPr>
              <a:t>available </a:t>
            </a:r>
          </a:p>
          <a:p>
            <a:r>
              <a:rPr lang="en-US" sz="1600">
                <a:latin typeface="Amazon Ember Display" panose="020F0603020204020204" pitchFamily="34" charset="0"/>
                <a:ea typeface="Amazon Ember Display" panose="020F0603020204020204" pitchFamily="34" charset="0"/>
                <a:cs typeface="Amazon Ember Display" panose="020F0603020204020204" pitchFamily="34" charset="0"/>
              </a:rPr>
              <a:t>via presigned URL</a:t>
            </a:r>
          </a:p>
        </p:txBody>
      </p:sp>
      <p:sp>
        <p:nvSpPr>
          <p:cNvPr id="9" name="Rectangle 8">
            <a:extLst>
              <a:ext uri="{FF2B5EF4-FFF2-40B4-BE49-F238E27FC236}">
                <a16:creationId xmlns:a16="http://schemas.microsoft.com/office/drawing/2014/main" id="{4D500725-FFA0-AA6E-FAA8-81946A155DF0}"/>
              </a:ext>
              <a:ext uri="{C183D7F6-B498-43B3-948B-1728B52AA6E4}">
                <adec:decorative xmlns:adec="http://schemas.microsoft.com/office/drawing/2017/decorative" val="1"/>
              </a:ext>
            </a:extLst>
          </p:cNvPr>
          <p:cNvSpPr/>
          <p:nvPr/>
        </p:nvSpPr>
        <p:spPr>
          <a:xfrm>
            <a:off x="1714772" y="1376897"/>
            <a:ext cx="10105521" cy="4843305"/>
          </a:xfrm>
          <a:prstGeom prst="rect">
            <a:avLst/>
          </a:prstGeom>
          <a:ln w="19050">
            <a:solidFill>
              <a:srgbClr val="545B6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600">
              <a:solidFill>
                <a:sysClr val="windowText" lastClr="000000"/>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10" name="Graphic 9">
            <a:extLst>
              <a:ext uri="{FF2B5EF4-FFF2-40B4-BE49-F238E27FC236}">
                <a16:creationId xmlns:a16="http://schemas.microsoft.com/office/drawing/2014/main" id="{69863CE9-4BBC-67A1-3983-773EC71E737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7845" y="1376897"/>
            <a:ext cx="332293" cy="369244"/>
          </a:xfrm>
          <a:prstGeom prst="rect">
            <a:avLst/>
          </a:prstGeom>
        </p:spPr>
      </p:pic>
      <p:pic>
        <p:nvPicPr>
          <p:cNvPr id="11" name="Graphic 10">
            <a:extLst>
              <a:ext uri="{FF2B5EF4-FFF2-40B4-BE49-F238E27FC236}">
                <a16:creationId xmlns:a16="http://schemas.microsoft.com/office/drawing/2014/main" id="{196D7BB4-668A-EAC3-B80B-E688B1AD804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45040" y="2354932"/>
            <a:ext cx="469900" cy="469900"/>
          </a:xfrm>
          <a:prstGeom prst="rect">
            <a:avLst/>
          </a:prstGeom>
        </p:spPr>
      </p:pic>
      <p:sp>
        <p:nvSpPr>
          <p:cNvPr id="12" name="TextBox 11">
            <a:extLst>
              <a:ext uri="{FF2B5EF4-FFF2-40B4-BE49-F238E27FC236}">
                <a16:creationId xmlns:a16="http://schemas.microsoft.com/office/drawing/2014/main" id="{90A35835-02C6-A4E3-4A24-D559CA0ACA91}"/>
              </a:ext>
            </a:extLst>
          </p:cNvPr>
          <p:cNvSpPr txBox="1"/>
          <p:nvPr/>
        </p:nvSpPr>
        <p:spPr>
          <a:xfrm>
            <a:off x="1997081" y="2764085"/>
            <a:ext cx="2126555" cy="830997"/>
          </a:xfrm>
          <a:prstGeom prst="rect">
            <a:avLst/>
          </a:prstGeom>
          <a:noFill/>
        </p:spPr>
        <p:txBody>
          <a:bodyPr wrap="square" rtlCol="0">
            <a:spAutoFit/>
          </a:bodyPr>
          <a:lstStyle/>
          <a:p>
            <a:r>
              <a:rPr lang="en-US" sz="1600" b="1" i="1" dirty="0" err="1">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create_report</a:t>
            </a:r>
            <a:r>
              <a:rPr lang="en-US" sz="1600" b="1" i="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p>
          <a:p>
            <a:r>
              <a:rPr lang="en-US" sz="1600" dirty="0">
                <a:latin typeface="Amazon Ember Display" panose="020F0603020204020204" pitchFamily="34" charset="0"/>
                <a:ea typeface="Amazon Ember Display" panose="020F0603020204020204" pitchFamily="34" charset="0"/>
                <a:cs typeface="Amazon Ember Display" panose="020F0603020204020204" pitchFamily="34" charset="0"/>
              </a:rPr>
              <a:t>API Gateway endpoint</a:t>
            </a:r>
          </a:p>
        </p:txBody>
      </p:sp>
      <p:pic>
        <p:nvPicPr>
          <p:cNvPr id="13" name="Graphic 7">
            <a:extLst>
              <a:ext uri="{FF2B5EF4-FFF2-40B4-BE49-F238E27FC236}">
                <a16:creationId xmlns:a16="http://schemas.microsoft.com/office/drawing/2014/main" id="{63C288C8-D1A2-C35C-DA05-F7E67F2D154D}"/>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9884" y="1965208"/>
            <a:ext cx="502709" cy="50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24">
            <a:extLst>
              <a:ext uri="{FF2B5EF4-FFF2-40B4-BE49-F238E27FC236}">
                <a16:creationId xmlns:a16="http://schemas.microsoft.com/office/drawing/2014/main" id="{1A82EA5D-0CC5-33CE-DB30-AFFE77353505}"/>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1282" y="5047956"/>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396F5306-7368-2C73-547F-1C505E658E6F}"/>
              </a:ext>
            </a:extLst>
          </p:cNvPr>
          <p:cNvSpPr txBox="1"/>
          <p:nvPr/>
        </p:nvSpPr>
        <p:spPr>
          <a:xfrm>
            <a:off x="4849684" y="5389937"/>
            <a:ext cx="1001899" cy="584775"/>
          </a:xfrm>
          <a:prstGeom prst="rect">
            <a:avLst/>
          </a:prstGeom>
          <a:noFill/>
        </p:spPr>
        <p:txBody>
          <a:bodyPr wrap="square" rtlCol="0">
            <a:spAutoFit/>
          </a:bodyPr>
          <a:lstStyle/>
          <a:p>
            <a:r>
              <a:rPr lang="en-US" sz="1600" dirty="0">
                <a:latin typeface="Amazon Ember Display" panose="020F0603020204020204" pitchFamily="34" charset="0"/>
                <a:ea typeface="Amazon Ember Display" panose="020F0603020204020204" pitchFamily="34" charset="0"/>
                <a:cs typeface="Amazon Ember Display" panose="020F0603020204020204" pitchFamily="34" charset="0"/>
              </a:rPr>
              <a:t>SNS Topic</a:t>
            </a:r>
          </a:p>
        </p:txBody>
      </p:sp>
      <p:pic>
        <p:nvPicPr>
          <p:cNvPr id="16" name="Graphic 50">
            <a:extLst>
              <a:ext uri="{FF2B5EF4-FFF2-40B4-BE49-F238E27FC236}">
                <a16:creationId xmlns:a16="http://schemas.microsoft.com/office/drawing/2014/main" id="{0D0C3A67-F3E4-26EE-BB76-0E0C9140CC78}"/>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547" y="50063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a:extLst>
              <a:ext uri="{FF2B5EF4-FFF2-40B4-BE49-F238E27FC236}">
                <a16:creationId xmlns:a16="http://schemas.microsoft.com/office/drawing/2014/main" id="{E31F970E-C2B8-A045-92CD-7D546D0CA784}"/>
              </a:ext>
              <a:ext uri="{C183D7F6-B498-43B3-948B-1728B52AA6E4}">
                <adec:decorative xmlns:adec="http://schemas.microsoft.com/office/drawing/2017/decorative" val="1"/>
              </a:ext>
            </a:extLst>
          </p:cNvPr>
          <p:cNvCxnSpPr>
            <a:cxnSpLocks/>
            <a:stCxn id="16" idx="3"/>
            <a:endCxn id="14" idx="1"/>
          </p:cNvCxnSpPr>
          <p:nvPr/>
        </p:nvCxnSpPr>
        <p:spPr>
          <a:xfrm>
            <a:off x="1169747" y="5234940"/>
            <a:ext cx="3781535" cy="3516"/>
          </a:xfrm>
          <a:prstGeom prst="straightConnector1">
            <a:avLst/>
          </a:prstGeom>
          <a:ln w="19050">
            <a:solidFill>
              <a:schemeClr val="tx1"/>
            </a:solidFill>
            <a:headEnd type="triangle" w="med" len="sm"/>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68">
            <a:extLst>
              <a:ext uri="{FF2B5EF4-FFF2-40B4-BE49-F238E27FC236}">
                <a16:creationId xmlns:a16="http://schemas.microsoft.com/office/drawing/2014/main" id="{A7616DD3-7668-3299-3ADE-0F25CB1592A9}"/>
              </a:ext>
              <a:ext uri="{C183D7F6-B498-43B3-948B-1728B52AA6E4}">
                <adec:decorative xmlns:adec="http://schemas.microsoft.com/office/drawing/2017/decorative" val="1"/>
              </a:ext>
            </a:extLst>
          </p:cNvPr>
          <p:cNvCxnSpPr>
            <a:cxnSpLocks/>
            <a:stCxn id="16" idx="0"/>
            <a:endCxn id="7" idx="1"/>
          </p:cNvCxnSpPr>
          <p:nvPr/>
        </p:nvCxnSpPr>
        <p:spPr>
          <a:xfrm rot="5400000" flipH="1" flipV="1">
            <a:off x="1085171" y="4103732"/>
            <a:ext cx="758584" cy="10466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7">
            <a:extLst>
              <a:ext uri="{FF2B5EF4-FFF2-40B4-BE49-F238E27FC236}">
                <a16:creationId xmlns:a16="http://schemas.microsoft.com/office/drawing/2014/main" id="{3E13947C-4EA6-B0C7-420F-1238527F2844}"/>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8547" y="1550076"/>
            <a:ext cx="395600" cy="3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5F87CB19-1D93-4048-695B-B65BC8460D3D}"/>
              </a:ext>
            </a:extLst>
          </p:cNvPr>
          <p:cNvSpPr txBox="1"/>
          <p:nvPr/>
        </p:nvSpPr>
        <p:spPr>
          <a:xfrm>
            <a:off x="5042250" y="1599546"/>
            <a:ext cx="3271460" cy="584775"/>
          </a:xfrm>
          <a:prstGeom prst="rect">
            <a:avLst/>
          </a:prstGeom>
          <a:noFill/>
        </p:spPr>
        <p:txBody>
          <a:bodyPr wrap="square" rtlCol="0">
            <a:spAutoFit/>
          </a:bodyPr>
          <a:lstStyle/>
          <a:p>
            <a:r>
              <a:rPr lang="en-US" sz="1600" b="1">
                <a:latin typeface="Amazon Ember Display" panose="020F0603020204020204" pitchFamily="34" charset="0"/>
                <a:ea typeface="Amazon Ember Display" panose="020F0603020204020204" pitchFamily="34" charset="0"/>
                <a:cs typeface="Amazon Ember Display" panose="020F0603020204020204" pitchFamily="34" charset="0"/>
              </a:rPr>
              <a:t>AWS Step Functions </a:t>
            </a:r>
            <a:r>
              <a:rPr lang="en-US" sz="1600">
                <a:latin typeface="Amazon Ember Display" panose="020F0603020204020204" pitchFamily="34" charset="0"/>
                <a:ea typeface="Amazon Ember Display" panose="020F0603020204020204" pitchFamily="34" charset="0"/>
                <a:cs typeface="Amazon Ember Display" panose="020F0603020204020204" pitchFamily="34" charset="0"/>
              </a:rPr>
              <a:t>state machine</a:t>
            </a:r>
          </a:p>
        </p:txBody>
      </p:sp>
      <p:pic>
        <p:nvPicPr>
          <p:cNvPr id="21" name="Graphic 20">
            <a:extLst>
              <a:ext uri="{FF2B5EF4-FFF2-40B4-BE49-F238E27FC236}">
                <a16:creationId xmlns:a16="http://schemas.microsoft.com/office/drawing/2014/main" id="{0F6CC653-AAF7-C3EE-A82F-BECFEE033A5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76612" y="4001885"/>
            <a:ext cx="469900" cy="469900"/>
          </a:xfrm>
          <a:prstGeom prst="rect">
            <a:avLst/>
          </a:prstGeom>
        </p:spPr>
      </p:pic>
      <p:sp>
        <p:nvSpPr>
          <p:cNvPr id="22" name="TextBox 21">
            <a:extLst>
              <a:ext uri="{FF2B5EF4-FFF2-40B4-BE49-F238E27FC236}">
                <a16:creationId xmlns:a16="http://schemas.microsoft.com/office/drawing/2014/main" id="{C0A8F40D-D587-D269-3445-62B258F96C8A}"/>
              </a:ext>
            </a:extLst>
          </p:cNvPr>
          <p:cNvSpPr txBox="1"/>
          <p:nvPr/>
        </p:nvSpPr>
        <p:spPr>
          <a:xfrm>
            <a:off x="7987961" y="3902917"/>
            <a:ext cx="1423703" cy="1077218"/>
          </a:xfrm>
          <a:prstGeom prst="rect">
            <a:avLst/>
          </a:prstGeom>
          <a:noFill/>
        </p:spPr>
        <p:txBody>
          <a:bodyPr wrap="square" rtlCol="0">
            <a:spAutoFit/>
          </a:bodyPr>
          <a:lstStyle/>
          <a:p>
            <a:r>
              <a:rPr lang="en-US" sz="1600" b="1" i="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Generate </a:t>
            </a:r>
            <a:r>
              <a:rPr lang="en-US" sz="1600" b="1" i="1" dirty="0" err="1">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Presigned</a:t>
            </a:r>
            <a:r>
              <a:rPr lang="en-US" sz="1600" b="1" i="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 URL</a:t>
            </a:r>
          </a:p>
          <a:p>
            <a:r>
              <a:rPr lang="en-US" sz="1600" dirty="0">
                <a:latin typeface="Amazon Ember Display" panose="020F0603020204020204" pitchFamily="34" charset="0"/>
                <a:ea typeface="Amazon Ember Display" panose="020F0603020204020204" pitchFamily="34" charset="0"/>
                <a:cs typeface="Amazon Ember Display" panose="020F0603020204020204" pitchFamily="34" charset="0"/>
              </a:rPr>
              <a:t>function</a:t>
            </a:r>
          </a:p>
        </p:txBody>
      </p:sp>
      <p:sp>
        <p:nvSpPr>
          <p:cNvPr id="23" name="Rectangle 22">
            <a:extLst>
              <a:ext uri="{FF2B5EF4-FFF2-40B4-BE49-F238E27FC236}">
                <a16:creationId xmlns:a16="http://schemas.microsoft.com/office/drawing/2014/main" id="{8C49658B-3E5A-BE80-7544-7A7FDD97E838}"/>
              </a:ext>
              <a:ext uri="{C183D7F6-B498-43B3-948B-1728B52AA6E4}">
                <adec:decorative xmlns:adec="http://schemas.microsoft.com/office/drawing/2017/decorative" val="1"/>
              </a:ext>
            </a:extLst>
          </p:cNvPr>
          <p:cNvSpPr/>
          <p:nvPr/>
        </p:nvSpPr>
        <p:spPr>
          <a:xfrm>
            <a:off x="4600517" y="1543199"/>
            <a:ext cx="4776658" cy="4420758"/>
          </a:xfrm>
          <a:prstGeom prst="rect">
            <a:avLst/>
          </a:prstGeom>
          <a:noFill/>
          <a:ln w="22225">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rgbClr val="5A6B86"/>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24" name="Graphic 23">
            <a:extLst>
              <a:ext uri="{FF2B5EF4-FFF2-40B4-BE49-F238E27FC236}">
                <a16:creationId xmlns:a16="http://schemas.microsoft.com/office/drawing/2014/main" id="{7AB976E2-9DB2-6ADC-BEF4-63F0D78494F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52448" y="4012806"/>
            <a:ext cx="469900" cy="469900"/>
          </a:xfrm>
          <a:prstGeom prst="rect">
            <a:avLst/>
          </a:prstGeom>
        </p:spPr>
      </p:pic>
      <p:sp>
        <p:nvSpPr>
          <p:cNvPr id="25" name="TextBox 24">
            <a:extLst>
              <a:ext uri="{FF2B5EF4-FFF2-40B4-BE49-F238E27FC236}">
                <a16:creationId xmlns:a16="http://schemas.microsoft.com/office/drawing/2014/main" id="{DCBC8A9E-2A3F-552B-0FD3-DD868F1B44F8}"/>
              </a:ext>
            </a:extLst>
          </p:cNvPr>
          <p:cNvSpPr txBox="1"/>
          <p:nvPr/>
        </p:nvSpPr>
        <p:spPr>
          <a:xfrm>
            <a:off x="6064293" y="3926640"/>
            <a:ext cx="1326117" cy="830997"/>
          </a:xfrm>
          <a:prstGeom prst="rect">
            <a:avLst/>
          </a:prstGeom>
          <a:noFill/>
        </p:spPr>
        <p:txBody>
          <a:bodyPr wrap="square" rtlCol="0">
            <a:spAutoFit/>
          </a:bodyPr>
          <a:lstStyle/>
          <a:p>
            <a:r>
              <a:rPr lang="en-US" sz="1600" b="1" i="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Generate</a:t>
            </a:r>
          </a:p>
          <a:p>
            <a:r>
              <a:rPr lang="en-US" sz="1600" b="1" i="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HTML</a:t>
            </a:r>
          </a:p>
          <a:p>
            <a:r>
              <a:rPr lang="en-US" sz="1600" dirty="0">
                <a:latin typeface="Amazon Ember Display" panose="020F0603020204020204" pitchFamily="34" charset="0"/>
                <a:ea typeface="Amazon Ember Display" panose="020F0603020204020204" pitchFamily="34" charset="0"/>
                <a:cs typeface="Amazon Ember Display" panose="020F0603020204020204" pitchFamily="34" charset="0"/>
              </a:rPr>
              <a:t>function</a:t>
            </a:r>
          </a:p>
        </p:txBody>
      </p:sp>
      <p:cxnSp>
        <p:nvCxnSpPr>
          <p:cNvPr id="26" name="Straight Arrow Connector 25">
            <a:extLst>
              <a:ext uri="{FF2B5EF4-FFF2-40B4-BE49-F238E27FC236}">
                <a16:creationId xmlns:a16="http://schemas.microsoft.com/office/drawing/2014/main" id="{21BFF0A1-D797-5A87-4F5D-637C131E7A18}"/>
              </a:ext>
              <a:ext uri="{C183D7F6-B498-43B3-948B-1728B52AA6E4}">
                <adec:decorative xmlns:adec="http://schemas.microsoft.com/office/drawing/2017/decorative" val="1"/>
              </a:ext>
            </a:extLst>
          </p:cNvPr>
          <p:cNvCxnSpPr>
            <a:cxnSpLocks/>
            <a:stCxn id="7" idx="3"/>
            <a:endCxn id="24" idx="1"/>
          </p:cNvCxnSpPr>
          <p:nvPr/>
        </p:nvCxnSpPr>
        <p:spPr>
          <a:xfrm>
            <a:off x="2457679" y="4247756"/>
            <a:ext cx="3194769" cy="0"/>
          </a:xfrm>
          <a:prstGeom prst="straightConnector1">
            <a:avLst/>
          </a:prstGeom>
          <a:ln w="19050">
            <a:solidFill>
              <a:schemeClr val="tx1"/>
            </a:solidFill>
            <a:headEnd type="triangle" w="med" len="sm"/>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E7DC652-F233-C4C5-DEFE-B73F7647681F}"/>
              </a:ext>
              <a:ext uri="{C183D7F6-B498-43B3-948B-1728B52AA6E4}">
                <adec:decorative xmlns:adec="http://schemas.microsoft.com/office/drawing/2017/decorative" val="1"/>
              </a:ext>
            </a:extLst>
          </p:cNvPr>
          <p:cNvSpPr/>
          <p:nvPr/>
        </p:nvSpPr>
        <p:spPr>
          <a:xfrm>
            <a:off x="2033555" y="2131225"/>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r>
              <a:rPr lang="en-US" sz="1600">
                <a:ln>
                  <a:solidFill>
                    <a:schemeClr val="bg1"/>
                  </a:solidFill>
                </a:ln>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1</a:t>
            </a:r>
            <a:endParaRPr lang="en-US" sz="1200">
              <a:ln>
                <a:solidFill>
                  <a:schemeClr val="bg1"/>
                </a:solidFill>
              </a:ln>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8" name="Oval 27">
            <a:extLst>
              <a:ext uri="{FF2B5EF4-FFF2-40B4-BE49-F238E27FC236}">
                <a16:creationId xmlns:a16="http://schemas.microsoft.com/office/drawing/2014/main" id="{80D60CBA-C1EF-0AD5-5F91-40B0CE9F7ED2}"/>
              </a:ext>
              <a:ext uri="{C183D7F6-B498-43B3-948B-1728B52AA6E4}">
                <adec:decorative xmlns:adec="http://schemas.microsoft.com/office/drawing/2017/decorative" val="1"/>
              </a:ext>
            </a:extLst>
          </p:cNvPr>
          <p:cNvSpPr/>
          <p:nvPr/>
        </p:nvSpPr>
        <p:spPr>
          <a:xfrm>
            <a:off x="8886863" y="1796212"/>
            <a:ext cx="365760" cy="369816"/>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r>
              <a:rPr lang="en-US" sz="1600">
                <a:ln>
                  <a:solidFill>
                    <a:schemeClr val="bg1"/>
                  </a:solidFill>
                </a:ln>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2</a:t>
            </a:r>
            <a:endParaRPr lang="en-US" sz="1200">
              <a:ln>
                <a:solidFill>
                  <a:schemeClr val="bg1"/>
                </a:solidFill>
              </a:ln>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9" name="Oval 28">
            <a:extLst>
              <a:ext uri="{FF2B5EF4-FFF2-40B4-BE49-F238E27FC236}">
                <a16:creationId xmlns:a16="http://schemas.microsoft.com/office/drawing/2014/main" id="{B3570892-9065-8E49-C9E4-549D7A9116C1}"/>
              </a:ext>
              <a:ext uri="{C183D7F6-B498-43B3-948B-1728B52AA6E4}">
                <adec:decorative xmlns:adec="http://schemas.microsoft.com/office/drawing/2017/decorative" val="1"/>
              </a:ext>
            </a:extLst>
          </p:cNvPr>
          <p:cNvSpPr/>
          <p:nvPr/>
        </p:nvSpPr>
        <p:spPr>
          <a:xfrm>
            <a:off x="4138905" y="3849405"/>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r>
              <a:rPr lang="en-US" sz="1600">
                <a:ln>
                  <a:solidFill>
                    <a:schemeClr val="bg1"/>
                  </a:solidFill>
                </a:ln>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4</a:t>
            </a:r>
            <a:endParaRPr lang="en-US" sz="1200">
              <a:ln>
                <a:solidFill>
                  <a:schemeClr val="bg1"/>
                </a:solidFill>
              </a:ln>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0" name="Oval 29">
            <a:extLst>
              <a:ext uri="{FF2B5EF4-FFF2-40B4-BE49-F238E27FC236}">
                <a16:creationId xmlns:a16="http://schemas.microsoft.com/office/drawing/2014/main" id="{171E7951-FBB8-0EE0-8FD4-33EE3B101FBA}"/>
              </a:ext>
              <a:ext uri="{C183D7F6-B498-43B3-948B-1728B52AA6E4}">
                <adec:decorative xmlns:adec="http://schemas.microsoft.com/office/drawing/2017/decorative" val="1"/>
              </a:ext>
            </a:extLst>
          </p:cNvPr>
          <p:cNvSpPr/>
          <p:nvPr/>
        </p:nvSpPr>
        <p:spPr>
          <a:xfrm>
            <a:off x="240574" y="5006340"/>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r>
              <a:rPr lang="en-US" sz="1600">
                <a:ln>
                  <a:solidFill>
                    <a:schemeClr val="bg1"/>
                  </a:solidFill>
                </a:ln>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6</a:t>
            </a:r>
            <a:endParaRPr lang="en-US" sz="1200">
              <a:ln>
                <a:solidFill>
                  <a:schemeClr val="bg1"/>
                </a:solidFill>
              </a:ln>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1" name="Oval 30">
            <a:extLst>
              <a:ext uri="{FF2B5EF4-FFF2-40B4-BE49-F238E27FC236}">
                <a16:creationId xmlns:a16="http://schemas.microsoft.com/office/drawing/2014/main" id="{F1101219-E947-4DA2-E1C9-A22D5D7F1158}"/>
              </a:ext>
              <a:ext uri="{C183D7F6-B498-43B3-948B-1728B52AA6E4}">
                <adec:decorative xmlns:adec="http://schemas.microsoft.com/office/drawing/2017/decorative" val="1"/>
              </a:ext>
            </a:extLst>
          </p:cNvPr>
          <p:cNvSpPr/>
          <p:nvPr/>
        </p:nvSpPr>
        <p:spPr>
          <a:xfrm>
            <a:off x="6699433" y="3282754"/>
            <a:ext cx="365760" cy="369816"/>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r>
              <a:rPr lang="en-US" sz="1600">
                <a:ln>
                  <a:solidFill>
                    <a:schemeClr val="bg1"/>
                  </a:solidFill>
                </a:ln>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3</a:t>
            </a:r>
            <a:endParaRPr lang="en-US" sz="1200">
              <a:ln>
                <a:solidFill>
                  <a:schemeClr val="bg1"/>
                </a:solidFill>
              </a:ln>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32" name="Straight Arrow Connector 98">
            <a:extLst>
              <a:ext uri="{FF2B5EF4-FFF2-40B4-BE49-F238E27FC236}">
                <a16:creationId xmlns:a16="http://schemas.microsoft.com/office/drawing/2014/main" id="{3F0EBCDB-4CEA-5E11-A94C-FB6CF9F4B478}"/>
              </a:ext>
              <a:ext uri="{C183D7F6-B498-43B3-948B-1728B52AA6E4}">
                <adec:decorative xmlns:adec="http://schemas.microsoft.com/office/drawing/2017/decorative" val="1"/>
              </a:ext>
            </a:extLst>
          </p:cNvPr>
          <p:cNvCxnSpPr>
            <a:cxnSpLocks/>
            <a:stCxn id="11" idx="3"/>
          </p:cNvCxnSpPr>
          <p:nvPr/>
        </p:nvCxnSpPr>
        <p:spPr>
          <a:xfrm flipV="1">
            <a:off x="2914940" y="2583879"/>
            <a:ext cx="1693607" cy="0"/>
          </a:xfrm>
          <a:prstGeom prst="bentConnector3">
            <a:avLst>
              <a:gd name="adj1" fmla="val 50000"/>
            </a:avLst>
          </a:prstGeom>
          <a:ln w="19050">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193765-8A96-7F70-46A1-D1398AB77039}"/>
              </a:ext>
              <a:ext uri="{C183D7F6-B498-43B3-948B-1728B52AA6E4}">
                <adec:decorative xmlns:adec="http://schemas.microsoft.com/office/drawing/2017/decorative" val="1"/>
              </a:ext>
            </a:extLst>
          </p:cNvPr>
          <p:cNvCxnSpPr>
            <a:cxnSpLocks/>
            <a:stCxn id="13" idx="1"/>
            <a:endCxn id="38" idx="3"/>
          </p:cNvCxnSpPr>
          <p:nvPr/>
        </p:nvCxnSpPr>
        <p:spPr>
          <a:xfrm flipH="1">
            <a:off x="7100018" y="2216563"/>
            <a:ext cx="2619866" cy="0"/>
          </a:xfrm>
          <a:prstGeom prst="straightConnector1">
            <a:avLst/>
          </a:prstGeom>
          <a:ln w="19050">
            <a:solidFill>
              <a:schemeClr val="tx1"/>
            </a:solidFill>
            <a:headEnd type="triangle" w="med" len="sm"/>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04">
            <a:extLst>
              <a:ext uri="{FF2B5EF4-FFF2-40B4-BE49-F238E27FC236}">
                <a16:creationId xmlns:a16="http://schemas.microsoft.com/office/drawing/2014/main" id="{F10A52BF-0F9D-8B62-224F-B3B6B2DFC7DE}"/>
              </a:ext>
              <a:ext uri="{C183D7F6-B498-43B3-948B-1728B52AA6E4}">
                <adec:decorative xmlns:adec="http://schemas.microsoft.com/office/drawing/2017/decorative" val="1"/>
              </a:ext>
            </a:extLst>
          </p:cNvPr>
          <p:cNvCxnSpPr>
            <a:cxnSpLocks/>
            <a:stCxn id="24" idx="0"/>
            <a:endCxn id="38" idx="2"/>
          </p:cNvCxnSpPr>
          <p:nvPr/>
        </p:nvCxnSpPr>
        <p:spPr>
          <a:xfrm rot="5400000" flipH="1" flipV="1">
            <a:off x="5598160" y="2745898"/>
            <a:ext cx="1556146" cy="977670"/>
          </a:xfrm>
          <a:prstGeom prst="bentConnector3">
            <a:avLst>
              <a:gd name="adj1" fmla="val 50000"/>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7ECB02F-B934-2EBC-9AC1-453F0FD5EA3E}"/>
              </a:ext>
              <a:ext uri="{C183D7F6-B498-43B3-948B-1728B52AA6E4}">
                <adec:decorative xmlns:adec="http://schemas.microsoft.com/office/drawing/2017/decorative" val="1"/>
              </a:ext>
            </a:extLst>
          </p:cNvPr>
          <p:cNvSpPr/>
          <p:nvPr/>
        </p:nvSpPr>
        <p:spPr>
          <a:xfrm>
            <a:off x="4176276" y="5321948"/>
            <a:ext cx="365760" cy="365760"/>
          </a:xfrm>
          <a:prstGeom prst="ellipse">
            <a:avLst/>
          </a:prstGeom>
          <a:solidFill>
            <a:schemeClr val="bg1">
              <a:lumMod val="10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a:r>
              <a:rPr lang="en-US" sz="1200">
                <a:ln>
                  <a:solidFill>
                    <a:schemeClr val="bg1"/>
                  </a:solidFill>
                </a:ln>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5</a:t>
            </a:r>
          </a:p>
        </p:txBody>
      </p:sp>
      <p:cxnSp>
        <p:nvCxnSpPr>
          <p:cNvPr id="36" name="Elbow Connector 107">
            <a:extLst>
              <a:ext uri="{FF2B5EF4-FFF2-40B4-BE49-F238E27FC236}">
                <a16:creationId xmlns:a16="http://schemas.microsoft.com/office/drawing/2014/main" id="{7109D679-9F6F-6AD5-96E0-E4339BF82BBF}"/>
              </a:ext>
              <a:ext uri="{C183D7F6-B498-43B3-948B-1728B52AA6E4}">
                <adec:decorative xmlns:adec="http://schemas.microsoft.com/office/drawing/2017/decorative" val="1"/>
              </a:ext>
            </a:extLst>
          </p:cNvPr>
          <p:cNvCxnSpPr>
            <a:cxnSpLocks/>
            <a:stCxn id="21" idx="2"/>
            <a:endCxn id="14" idx="3"/>
          </p:cNvCxnSpPr>
          <p:nvPr/>
        </p:nvCxnSpPr>
        <p:spPr>
          <a:xfrm rot="5400000">
            <a:off x="6188587" y="3615480"/>
            <a:ext cx="766671" cy="247928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AC399ED-4CA7-B27D-F9B0-6916123C083A}"/>
              </a:ext>
            </a:extLst>
          </p:cNvPr>
          <p:cNvSpPr txBox="1"/>
          <p:nvPr/>
        </p:nvSpPr>
        <p:spPr>
          <a:xfrm>
            <a:off x="5040861" y="2149384"/>
            <a:ext cx="1601948" cy="830997"/>
          </a:xfrm>
          <a:prstGeom prst="rect">
            <a:avLst/>
          </a:prstGeom>
          <a:noFill/>
        </p:spPr>
        <p:txBody>
          <a:bodyPr wrap="square" rtlCol="0">
            <a:spAutoFit/>
          </a:bodyPr>
          <a:lstStyle/>
          <a:p>
            <a:pPr algn="r"/>
            <a:r>
              <a:rPr lang="en-US" sz="1600" b="1" i="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Generate </a:t>
            </a:r>
          </a:p>
          <a:p>
            <a:pPr algn="r"/>
            <a:r>
              <a:rPr lang="en-US" sz="1600" b="1" i="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Report Data</a:t>
            </a:r>
          </a:p>
          <a:p>
            <a:pPr algn="r"/>
            <a:r>
              <a:rPr lang="en-US" sz="1600" dirty="0">
                <a:latin typeface="Amazon Ember Display" panose="020F0603020204020204" pitchFamily="34" charset="0"/>
                <a:ea typeface="Amazon Ember Display" panose="020F0603020204020204" pitchFamily="34" charset="0"/>
                <a:cs typeface="Amazon Ember Display" panose="020F0603020204020204" pitchFamily="34" charset="0"/>
              </a:rPr>
              <a:t>function</a:t>
            </a:r>
          </a:p>
        </p:txBody>
      </p:sp>
      <p:pic>
        <p:nvPicPr>
          <p:cNvPr id="38" name="Graphic 37">
            <a:extLst>
              <a:ext uri="{FF2B5EF4-FFF2-40B4-BE49-F238E27FC236}">
                <a16:creationId xmlns:a16="http://schemas.microsoft.com/office/drawing/2014/main" id="{5004F132-75CA-7B29-C7AC-22A2DB097205}"/>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30118" y="1986760"/>
            <a:ext cx="469900" cy="469900"/>
          </a:xfrm>
          <a:prstGeom prst="rect">
            <a:avLst/>
          </a:prstGeom>
        </p:spPr>
      </p:pic>
      <p:sp>
        <p:nvSpPr>
          <p:cNvPr id="39" name="TextBox 38">
            <a:extLst>
              <a:ext uri="{FF2B5EF4-FFF2-40B4-BE49-F238E27FC236}">
                <a16:creationId xmlns:a16="http://schemas.microsoft.com/office/drawing/2014/main" id="{D1653478-128E-A1E4-B1D3-5B2E937E7103}"/>
              </a:ext>
            </a:extLst>
          </p:cNvPr>
          <p:cNvSpPr txBox="1"/>
          <p:nvPr/>
        </p:nvSpPr>
        <p:spPr>
          <a:xfrm>
            <a:off x="3389177" y="2212735"/>
            <a:ext cx="1053242" cy="338554"/>
          </a:xfrm>
          <a:prstGeom prst="rect">
            <a:avLst/>
          </a:prstGeom>
          <a:noFill/>
        </p:spPr>
        <p:txBody>
          <a:bodyPr wrap="square" rtlCol="0">
            <a:spAutoFit/>
          </a:bodyPr>
          <a:lstStyle/>
          <a:p>
            <a:r>
              <a:rPr lang="en-US" sz="1600" dirty="0">
                <a:latin typeface="Amazon Ember Display" panose="020F0603020204020204" pitchFamily="34" charset="0"/>
                <a:ea typeface="Amazon Ember Display" panose="020F0603020204020204" pitchFamily="34" charset="0"/>
                <a:cs typeface="Amazon Ember Display" panose="020F0603020204020204" pitchFamily="34" charset="0"/>
              </a:rPr>
              <a:t>invokes</a:t>
            </a:r>
          </a:p>
        </p:txBody>
      </p:sp>
      <p:cxnSp>
        <p:nvCxnSpPr>
          <p:cNvPr id="40" name="Straight Arrow Connector 155">
            <a:extLst>
              <a:ext uri="{FF2B5EF4-FFF2-40B4-BE49-F238E27FC236}">
                <a16:creationId xmlns:a16="http://schemas.microsoft.com/office/drawing/2014/main" id="{2246F190-4567-17A7-175E-11C5E03B1144}"/>
              </a:ext>
              <a:ext uri="{C183D7F6-B498-43B3-948B-1728B52AA6E4}">
                <adec:decorative xmlns:adec="http://schemas.microsoft.com/office/drawing/2017/decorative" val="1"/>
              </a:ext>
            </a:extLst>
          </p:cNvPr>
          <p:cNvCxnSpPr>
            <a:cxnSpLocks/>
            <a:stCxn id="21" idx="0"/>
          </p:cNvCxnSpPr>
          <p:nvPr/>
        </p:nvCxnSpPr>
        <p:spPr>
          <a:xfrm rot="16200000" flipV="1">
            <a:off x="6590296" y="2780618"/>
            <a:ext cx="1556146" cy="886387"/>
          </a:xfrm>
          <a:prstGeom prst="bentConnector3">
            <a:avLst>
              <a:gd name="adj1" fmla="val 49216"/>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7">
            <a:extLst>
              <a:ext uri="{FF2B5EF4-FFF2-40B4-BE49-F238E27FC236}">
                <a16:creationId xmlns:a16="http://schemas.microsoft.com/office/drawing/2014/main" id="{07A907F7-267E-6DD9-F526-3D02752336C7}"/>
              </a:ext>
            </a:extLst>
          </p:cNvPr>
          <p:cNvSpPr txBox="1">
            <a:spLocks noChangeArrowheads="1"/>
          </p:cNvSpPr>
          <p:nvPr/>
        </p:nvSpPr>
        <p:spPr bwMode="auto">
          <a:xfrm>
            <a:off x="57013" y="5345654"/>
            <a:ext cx="170346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solidFill>
                  <a:srgbClr val="000000"/>
                </a:solidFill>
                <a:latin typeface="+mn-lt"/>
                <a:cs typeface="Arial" panose="020B0604020202020204" pitchFamily="34" charset="0"/>
              </a:rPr>
              <a:t>Employee receives email, accesses report on S3</a:t>
            </a:r>
          </a:p>
        </p:txBody>
      </p:sp>
      <p:sp>
        <p:nvSpPr>
          <p:cNvPr id="42" name="Title 2">
            <a:extLst>
              <a:ext uri="{FF2B5EF4-FFF2-40B4-BE49-F238E27FC236}">
                <a16:creationId xmlns:a16="http://schemas.microsoft.com/office/drawing/2014/main" id="{A424BB77-B185-0473-E922-C04EA56AFAEF}"/>
              </a:ext>
              <a:ext uri="{C183D7F6-B498-43B3-948B-1728B52AA6E4}">
                <adec:decorative xmlns:adec="http://schemas.microsoft.com/office/drawing/2017/decorative" val="1"/>
              </a:ext>
            </a:extLst>
          </p:cNvPr>
          <p:cNvSpPr txBox="1">
            <a:spLocks/>
          </p:cNvSpPr>
          <p:nvPr/>
        </p:nvSpPr>
        <p:spPr>
          <a:xfrm>
            <a:off x="365760" y="301752"/>
            <a:ext cx="11466576" cy="731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spcAft>
                <a:spcPts val="0"/>
              </a:spcAft>
              <a:buNone/>
              <a:defRPr sz="3600" kern="1200">
                <a:solidFill>
                  <a:srgbClr val="232F3E"/>
                </a:solidFill>
                <a:latin typeface="Amazon Ember Display Heavy"/>
              </a:defRPr>
            </a:lvl1pPr>
          </a:lstStyle>
          <a:p>
            <a:r>
              <a:rPr lang="en-US"/>
              <a:t>Lab: Final product </a:t>
            </a:r>
          </a:p>
        </p:txBody>
      </p:sp>
    </p:spTree>
    <p:custDataLst>
      <p:tags r:id="rId1"/>
    </p:custDataLst>
    <p:extLst>
      <p:ext uri="{BB962C8B-B14F-4D97-AF65-F5344CB8AC3E}">
        <p14:creationId xmlns:p14="http://schemas.microsoft.com/office/powerpoint/2010/main" val="438085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577DC0-FC87-4CA4-86FA-B4168515040E}"/>
              </a:ext>
            </a:extLst>
          </p:cNvPr>
          <p:cNvSpPr>
            <a:spLocks noGrp="1"/>
          </p:cNvSpPr>
          <p:nvPr>
            <p:ph type="sldNum" idx="97"/>
          </p:nvPr>
        </p:nvSpPr>
        <p:spPr/>
        <p:txBody>
          <a:bodyPr/>
          <a:lstStyle/>
          <a:p>
            <a:fld id="{4037B1B0-0345-4E15-985A-6BECCDBE474F}" type="slidenum">
              <a:rPr lang="en-US" smtClean="0"/>
              <a:pPr/>
              <a:t>7</a:t>
            </a:fld>
            <a:endParaRPr lang="en-US"/>
          </a:p>
        </p:txBody>
      </p:sp>
      <p:sp>
        <p:nvSpPr>
          <p:cNvPr id="3" name="Title 2">
            <a:extLst>
              <a:ext uri="{FF2B5EF4-FFF2-40B4-BE49-F238E27FC236}">
                <a16:creationId xmlns:a16="http://schemas.microsoft.com/office/drawing/2014/main" id="{C2DC5273-D793-4FB4-A615-4B5FAC4B1E10}"/>
              </a:ext>
            </a:extLst>
          </p:cNvPr>
          <p:cNvSpPr>
            <a:spLocks noGrp="1"/>
          </p:cNvSpPr>
          <p:nvPr>
            <p:ph type="title" idx="1"/>
          </p:nvPr>
        </p:nvSpPr>
        <p:spPr/>
        <p:txBody>
          <a:bodyPr/>
          <a:lstStyle/>
          <a:p>
            <a:r>
              <a:rPr lang="en-US"/>
              <a:t>Section 2: Coordinating tasks in distributed applications</a:t>
            </a:r>
          </a:p>
        </p:txBody>
      </p:sp>
      <p:sp>
        <p:nvSpPr>
          <p:cNvPr id="4" name="Subtitle 3">
            <a:extLst>
              <a:ext uri="{FF2B5EF4-FFF2-40B4-BE49-F238E27FC236}">
                <a16:creationId xmlns:a16="http://schemas.microsoft.com/office/drawing/2014/main" id="{65767C99-227C-4E8C-BB69-74D74AE9A794}"/>
              </a:ext>
            </a:extLst>
          </p:cNvPr>
          <p:cNvSpPr>
            <a:spLocks noGrp="1"/>
          </p:cNvSpPr>
          <p:nvPr>
            <p:ph type="subTitle" idx="2"/>
          </p:nvPr>
        </p:nvSpPr>
        <p:spPr/>
        <p:txBody>
          <a:bodyPr/>
          <a:lstStyle/>
          <a:p>
            <a:r>
              <a:rPr lang="en-US"/>
              <a:t>Module 11: Defining Workflows to Orchestrate Functions</a:t>
            </a:r>
          </a:p>
        </p:txBody>
      </p:sp>
    </p:spTree>
    <p:custDataLst>
      <p:tags r:id="rId1"/>
    </p:custDataLst>
    <p:extLst>
      <p:ext uri="{BB962C8B-B14F-4D97-AF65-F5344CB8AC3E}">
        <p14:creationId xmlns:p14="http://schemas.microsoft.com/office/powerpoint/2010/main" val="273963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8</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normAutofit fontScale="90000"/>
          </a:bodyPr>
          <a:lstStyle/>
          <a:p>
            <a:r>
              <a:rPr lang="en-US"/>
              <a:t>Microservices architecture for distributed applications</a:t>
            </a:r>
          </a:p>
        </p:txBody>
      </p:sp>
      <p:pic>
        <p:nvPicPr>
          <p:cNvPr id="7" name="Content Placeholder 6" descr="Illustrates microservices functionality, described in notes.">
            <a:extLst>
              <a:ext uri="{FF2B5EF4-FFF2-40B4-BE49-F238E27FC236}">
                <a16:creationId xmlns:a16="http://schemas.microsoft.com/office/drawing/2014/main" id="{8F340128-FC13-4CC3-93D9-8512A01328F8}"/>
              </a:ext>
            </a:extLst>
          </p:cNvPr>
          <p:cNvPicPr>
            <a:picLocks noGrp="1" noChangeAspect="1"/>
          </p:cNvPicPr>
          <p:nvPr>
            <p:ph idx="2"/>
          </p:nvPr>
        </p:nvPicPr>
        <p:blipFill>
          <a:blip r:embed="rId4"/>
          <a:stretch>
            <a:fillRect/>
          </a:stretch>
        </p:blipFill>
        <p:spPr>
          <a:xfrm>
            <a:off x="443851" y="1433501"/>
            <a:ext cx="11309060" cy="4657748"/>
          </a:xfrm>
        </p:spPr>
      </p:pic>
    </p:spTree>
    <p:custDataLst>
      <p:tags r:id="rId1"/>
    </p:custDataLst>
    <p:extLst>
      <p:ext uri="{BB962C8B-B14F-4D97-AF65-F5344CB8AC3E}">
        <p14:creationId xmlns:p14="http://schemas.microsoft.com/office/powerpoint/2010/main" val="1829011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54A59E-034D-4036-9DDE-F026296C9AE2}"/>
              </a:ext>
            </a:extLst>
          </p:cNvPr>
          <p:cNvSpPr>
            <a:spLocks noGrp="1"/>
          </p:cNvSpPr>
          <p:nvPr>
            <p:ph type="sldNum" idx="97"/>
          </p:nvPr>
        </p:nvSpPr>
        <p:spPr/>
        <p:txBody>
          <a:bodyPr/>
          <a:lstStyle/>
          <a:p>
            <a:fld id="{4037B1B0-0345-4E15-985A-6BECCDBE474F}" type="slidenum">
              <a:rPr lang="en-US" smtClean="0"/>
              <a:pPr/>
              <a:t>9</a:t>
            </a:fld>
            <a:endParaRPr lang="en-US"/>
          </a:p>
        </p:txBody>
      </p:sp>
      <p:sp>
        <p:nvSpPr>
          <p:cNvPr id="3" name="Title 2">
            <a:extLst>
              <a:ext uri="{FF2B5EF4-FFF2-40B4-BE49-F238E27FC236}">
                <a16:creationId xmlns:a16="http://schemas.microsoft.com/office/drawing/2014/main" id="{3BE02FE7-A6FA-4689-A30C-628FCBC12A88}"/>
              </a:ext>
            </a:extLst>
          </p:cNvPr>
          <p:cNvSpPr>
            <a:spLocks noGrp="1"/>
          </p:cNvSpPr>
          <p:nvPr>
            <p:ph type="title" idx="1"/>
          </p:nvPr>
        </p:nvSpPr>
        <p:spPr/>
        <p:txBody>
          <a:bodyPr/>
          <a:lstStyle/>
          <a:p>
            <a:r>
              <a:rPr lang="en-US"/>
              <a:t>Challenges with distributed applications</a:t>
            </a:r>
          </a:p>
        </p:txBody>
      </p:sp>
      <p:pic>
        <p:nvPicPr>
          <p:cNvPr id="10" name="Content Placeholder 9" descr="Application using several Lambda functions, described in notes.">
            <a:extLst>
              <a:ext uri="{FF2B5EF4-FFF2-40B4-BE49-F238E27FC236}">
                <a16:creationId xmlns:a16="http://schemas.microsoft.com/office/drawing/2014/main" id="{1171AB62-2A16-4793-9B95-9585324DCC00}"/>
              </a:ext>
            </a:extLst>
          </p:cNvPr>
          <p:cNvPicPr>
            <a:picLocks noGrp="1" noChangeAspect="1"/>
          </p:cNvPicPr>
          <p:nvPr>
            <p:ph idx="2"/>
          </p:nvPr>
        </p:nvPicPr>
        <p:blipFill>
          <a:blip r:embed="rId4"/>
          <a:stretch>
            <a:fillRect/>
          </a:stretch>
        </p:blipFill>
        <p:spPr>
          <a:xfrm>
            <a:off x="1151048" y="1256702"/>
            <a:ext cx="9894666" cy="5011346"/>
          </a:xfrm>
        </p:spPr>
      </p:pic>
    </p:spTree>
    <p:custDataLst>
      <p:tags r:id="rId1"/>
    </p:custDataLst>
    <p:extLst>
      <p:ext uri="{BB962C8B-B14F-4D97-AF65-F5344CB8AC3E}">
        <p14:creationId xmlns:p14="http://schemas.microsoft.com/office/powerpoint/2010/main" val="12551534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NEBRAND EVO (2022-Q4) COLORSET 3" val="inSCUzYC"/>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neBrand EVO (2022-Q4) ColorSet 3">
  <a:themeElements>
    <a:clrScheme name="OneBrand Evo Set 3">
      <a:dk1>
        <a:sysClr val="windowText" lastClr="000000"/>
      </a:dk1>
      <a:lt1>
        <a:sysClr val="window" lastClr="FFFFFF"/>
      </a:lt1>
      <a:dk2>
        <a:srgbClr val="232F3E"/>
      </a:dk2>
      <a:lt2>
        <a:srgbClr val="F1F3F3"/>
      </a:lt2>
      <a:accent1>
        <a:srgbClr val="005276"/>
      </a:accent1>
      <a:accent2>
        <a:srgbClr val="007FAA"/>
      </a:accent2>
      <a:accent3>
        <a:srgbClr val="9FFCEA"/>
      </a:accent3>
      <a:accent4>
        <a:srgbClr val="38EF7D"/>
      </a:accent4>
      <a:accent5>
        <a:srgbClr val="19594E"/>
      </a:accent5>
      <a:accent6>
        <a:srgbClr val="197956"/>
      </a:accent6>
      <a:hlink>
        <a:srgbClr val="197956"/>
      </a:hlink>
      <a:folHlink>
        <a:srgbClr val="197956"/>
      </a:folHlink>
    </a:clrScheme>
    <a:fontScheme name="AWS One Brand Evo">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lite">
      <a:srgbClr val="1A2F4C"/>
    </a:custClr>
    <a:custClr name="Anchor">
      <a:srgbClr val="003181"/>
    </a:custClr>
    <a:custClr name="Sea Blue">
      <a:srgbClr val="005276"/>
    </a:custClr>
    <a:custClr name="Sky">
      <a:srgbClr val="2074D5"/>
    </a:custClr>
    <a:custClr name="Aqua">
      <a:srgbClr val="007FAA"/>
    </a:custClr>
    <a:custClr name="Cyan">
      <a:srgbClr val="7CE8F4"/>
    </a:custClr>
    <a:custClr name="blank">
      <a:srgbClr val="FFFFFF"/>
    </a:custClr>
    <a:custClr name="blank">
      <a:srgbClr val="FFFFFF"/>
    </a:custClr>
    <a:custClr name="blank">
      <a:srgbClr val="FFFFFF"/>
    </a:custClr>
    <a:custClr name="blank">
      <a:srgbClr val="FFFFFF"/>
    </a:custClr>
    <a:custClr name="Galaxy">
      <a:srgbClr val="330066"/>
    </a:custClr>
    <a:custClr name="Dark Grape">
      <a:srgbClr val="563377"/>
    </a:custClr>
    <a:custClr name="Violet">
      <a:srgbClr val="7C5AED"/>
    </a:custClr>
    <a:custClr name="Bright Lilac">
      <a:srgbClr val="CC83EA"/>
    </a:custClr>
    <a:custClr name="Wine">
      <a:srgbClr val="8F1761"/>
    </a:custClr>
    <a:custClr name="Bloodthorn">
      <a:srgbClr val="B5335C"/>
    </a:custClr>
    <a:custClr name="Cosmos">
      <a:srgbClr val="DF2A5D"/>
    </a:custClr>
    <a:custClr name="Magenta">
      <a:srgbClr val="F46EBB"/>
    </a:custClr>
    <a:custClr name="blank">
      <a:srgbClr val="FFFFFF"/>
    </a:custClr>
    <a:custClr name="blank">
      <a:srgbClr val="FFFFFF"/>
    </a:custClr>
    <a:custClr name="Umber">
      <a:srgbClr val="BE4E2E"/>
    </a:custClr>
    <a:custClr name="Smile">
      <a:srgbClr val="FF9900"/>
    </a:custClr>
    <a:custClr name="Peach">
      <a:srgbClr val="FFAD97"/>
    </a:custClr>
    <a:custClr name="Rind">
      <a:srgbClr val="FBD8B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Evergreen">
      <a:srgbClr val="19594E"/>
    </a:custClr>
    <a:custClr name="Salem">
      <a:srgbClr val="197956"/>
    </a:custClr>
    <a:custClr name="Aloha">
      <a:srgbClr val="1DB893"/>
    </a:custClr>
    <a:custClr name="Mist">
      <a:srgbClr val="9FFCE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Squid Ink">
      <a:srgbClr val="161E2D"/>
    </a:custClr>
    <a:custClr name="Squid Ink">
      <a:srgbClr val="232F3E"/>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TC Official Evolved ColorSet 4 (2022-Q4).potx" id="{CECD8FAD-F029-48AF-B3C8-C6C68F5F2640}" vid="{A1F5EB9E-5EAA-4239-ADDD-DA0BB31B89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A40BCACBC0704FBE54FCAD9A364197" ma:contentTypeVersion="9" ma:contentTypeDescription="Create a new document." ma:contentTypeScope="" ma:versionID="cc67bbb27a43bf09a4a8c3ae4ac98682">
  <xsd:schema xmlns:xsd="http://www.w3.org/2001/XMLSchema" xmlns:xs="http://www.w3.org/2001/XMLSchema" xmlns:p="http://schemas.microsoft.com/office/2006/metadata/properties" xmlns:ns2="5b79967b-49e9-425f-a9b8-db6ba98b17c2" targetNamespace="http://schemas.microsoft.com/office/2006/metadata/properties" ma:root="true" ma:fieldsID="67633a473fbac99d9a24a1eeb268e13c" ns2:_="">
    <xsd:import namespace="5b79967b-49e9-425f-a9b8-db6ba98b17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79967b-49e9-425f-a9b8-db6ba98b17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c6a8ee2-3bee-4e1c-ab85-d316d9eee6bc"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b79967b-49e9-425f-a9b8-db6ba98b17c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A70A12-FEA6-472C-8DE6-70488B895DA3}">
  <ds:schemaRefs>
    <ds:schemaRef ds:uri="5b79967b-49e9-425f-a9b8-db6ba98b17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3C7C32-705D-44D9-903C-C5FAF0FB29BC}">
  <ds:schemaRefs>
    <ds:schemaRef ds:uri="http://purl.org/dc/dcmitype/"/>
    <ds:schemaRef ds:uri="http://www.w3.org/XML/1998/namespace"/>
    <ds:schemaRef ds:uri="http://schemas.microsoft.com/office/2006/documentManagement/types"/>
    <ds:schemaRef ds:uri="http://schemas.openxmlformats.org/package/2006/metadata/core-properties"/>
    <ds:schemaRef ds:uri="http://purl.org/dc/terms/"/>
    <ds:schemaRef ds:uri="http://purl.org/dc/elements/1.1/"/>
    <ds:schemaRef ds:uri="5b79967b-49e9-425f-a9b8-db6ba98b17c2"/>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AEBEB871-F960-4233-9CCF-372CF47D58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 Official Evolved ColorSet 3 (2022-Q4)</Template>
  <TotalTime>353</TotalTime>
  <Words>9601</Words>
  <Application>Microsoft Office PowerPoint</Application>
  <PresentationFormat>Widescreen</PresentationFormat>
  <Paragraphs>918</Paragraphs>
  <Slides>65</Slides>
  <Notes>65</Notes>
  <HiddenSlides>9</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Amazon Ember</vt:lpstr>
      <vt:lpstr>Amazon Ember Display</vt:lpstr>
      <vt:lpstr>Amazon Ember Display</vt:lpstr>
      <vt:lpstr>Amazon Ember Display Heavy</vt:lpstr>
      <vt:lpstr>Amazon Ember Heavy</vt:lpstr>
      <vt:lpstr>Amazon Ember Light</vt:lpstr>
      <vt:lpstr>Arial</vt:lpstr>
      <vt:lpstr>Calibri</vt:lpstr>
      <vt:lpstr>Courier New</vt:lpstr>
      <vt:lpstr>Lucida Console</vt:lpstr>
      <vt:lpstr>Times New Roman</vt:lpstr>
      <vt:lpstr>OneBrand EVO (2022-Q4) ColorSet 3</vt:lpstr>
      <vt:lpstr>Module 11: Defining Workflows to Orchestrate Functions</vt:lpstr>
      <vt:lpstr>Section 1: Introduction</vt:lpstr>
      <vt:lpstr>Module objectives</vt:lpstr>
      <vt:lpstr>Module overview</vt:lpstr>
      <vt:lpstr>Café business requirement</vt:lpstr>
      <vt:lpstr>Step Functions as part of developing a cloud application</vt:lpstr>
      <vt:lpstr>Section 2: Coordinating tasks in distributed applications</vt:lpstr>
      <vt:lpstr>Microservices architecture for distributed applications</vt:lpstr>
      <vt:lpstr>Challenges with distributed applications</vt:lpstr>
      <vt:lpstr>Section 2 key takeaways</vt:lpstr>
      <vt:lpstr>Section 3: Introducing Step Functions </vt:lpstr>
      <vt:lpstr>AWS Step Functions</vt:lpstr>
      <vt:lpstr>Benefits of Step Functions</vt:lpstr>
      <vt:lpstr>Workflow options</vt:lpstr>
      <vt:lpstr>How Step Functions works</vt:lpstr>
      <vt:lpstr>Defining and visualizing workflows</vt:lpstr>
      <vt:lpstr>Running state machines</vt:lpstr>
      <vt:lpstr>Section 3 key takeaways</vt:lpstr>
      <vt:lpstr>Section 4: State types</vt:lpstr>
      <vt:lpstr>State types</vt:lpstr>
      <vt:lpstr>Task state</vt:lpstr>
      <vt:lpstr>Choice state</vt:lpstr>
      <vt:lpstr>Fail and Succeed states</vt:lpstr>
      <vt:lpstr>Pass state</vt:lpstr>
      <vt:lpstr>Wait state</vt:lpstr>
      <vt:lpstr>Parallel state</vt:lpstr>
      <vt:lpstr>Map state</vt:lpstr>
      <vt:lpstr>Section 4 key takeaways</vt:lpstr>
      <vt:lpstr>Section 5: Step Functions use cases</vt:lpstr>
      <vt:lpstr>Standard and Express workflows</vt:lpstr>
      <vt:lpstr>Standard workflows</vt:lpstr>
      <vt:lpstr>Express workflows</vt:lpstr>
      <vt:lpstr>Step Functions use cases</vt:lpstr>
      <vt:lpstr>Step Functions use case example: Manual approval</vt:lpstr>
      <vt:lpstr>Use case example (continued)</vt:lpstr>
      <vt:lpstr>Step Functions use case example: Machine learning workflow</vt:lpstr>
      <vt:lpstr>Section 5 key takeaways</vt:lpstr>
      <vt:lpstr>Section 6: Step Functions API</vt:lpstr>
      <vt:lpstr>Step Functions API</vt:lpstr>
      <vt:lpstr>Step Functions quotas</vt:lpstr>
      <vt:lpstr>Section 6 key takeaways</vt:lpstr>
      <vt:lpstr>Demonstration: Creating Simple Calculators by Using Step Functions</vt:lpstr>
      <vt:lpstr>Lab 11.1:  Orchestrating Serverless Functions with Step Functions</vt:lpstr>
      <vt:lpstr>Lab: Scenario</vt:lpstr>
      <vt:lpstr>Lab: Tasks</vt:lpstr>
      <vt:lpstr>Lab: Final product </vt:lpstr>
      <vt:lpstr>Begin Lab 11.1: Orchestrating Serverless Functions with Step Functions</vt:lpstr>
      <vt:lpstr>Lab debrief:  Key takeaways</vt:lpstr>
      <vt:lpstr>Module wrap-up</vt:lpstr>
      <vt:lpstr>Module summary </vt:lpstr>
      <vt:lpstr>Complete the knowledge check</vt:lpstr>
      <vt:lpstr>Sample exam question</vt:lpstr>
      <vt:lpstr>Sample exam question: Responses</vt:lpstr>
      <vt:lpstr>Sample exam question: Answer</vt:lpstr>
      <vt:lpstr>Additional resources</vt:lpstr>
      <vt:lpstr>Thank you</vt:lpstr>
      <vt:lpstr>Image source files for development use only.</vt:lpstr>
      <vt:lpstr>Step Functions as part of developing a cloud application </vt:lpstr>
      <vt:lpstr>Microservices architecture for distributed applications </vt:lpstr>
      <vt:lpstr>Challenges with distributed applications </vt:lpstr>
      <vt:lpstr>Workflow options </vt:lpstr>
      <vt:lpstr>How Step Functions works </vt:lpstr>
      <vt:lpstr>Choice state </vt:lpstr>
      <vt:lpstr>Step Functions use case example: Manual approval </vt:lpstr>
      <vt:lpstr>Lab: Final product (source graphic)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Set 4</dc:title>
  <dc:creator>Stading, Katrina</dc:creator>
  <cp:lastModifiedBy>Carbajal, Larissa</cp:lastModifiedBy>
  <cp:revision>37</cp:revision>
  <dcterms:created xsi:type="dcterms:W3CDTF">2022-11-09T17:00:30Z</dcterms:created>
  <dcterms:modified xsi:type="dcterms:W3CDTF">2023-10-25T18:26:49Z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ACB859E0-10AE-4F08-A64B-CEA12117A544</vt:lpwstr>
  </property>
  <property fmtid="{D5CDD505-2E9C-101B-9397-08002B2CF9AE}" pid="3" name="ArticulatePath">
    <vt:lpwstr>https://pulselearning.sharepoint.com/sites/AmazonAcademyA11yRemediation-Partner/Shared Documents/Partner/03 Dev/Storyboards/x Templates--Do Not Use/Academy_OneBrandEvolved_PPT_Template</vt:lpwstr>
  </property>
  <property fmtid="{D5CDD505-2E9C-101B-9397-08002B2CF9AE}" pid="4" name="ContentTypeId">
    <vt:lpwstr>0x0101000CA40BCACBC0704FBE54FCAD9A364197</vt:lpwstr>
  </property>
  <property fmtid="{D5CDD505-2E9C-101B-9397-08002B2CF9AE}" pid="5" name="MediaServiceImageTags">
    <vt:lpwstr/>
  </property>
</Properties>
</file>